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56" r:id="rId5"/>
    <p:sldId id="262" r:id="rId6"/>
    <p:sldId id="257" r:id="rId7"/>
    <p:sldId id="258" r:id="rId8"/>
    <p:sldId id="268" r:id="rId9"/>
    <p:sldId id="276" r:id="rId10"/>
    <p:sldId id="259" r:id="rId11"/>
    <p:sldId id="274" r:id="rId12"/>
    <p:sldId id="275" r:id="rId13"/>
    <p:sldId id="278" r:id="rId14"/>
    <p:sldId id="260" r:id="rId15"/>
    <p:sldId id="261" r:id="rId16"/>
    <p:sldId id="277" r:id="rId17"/>
    <p:sldId id="263" r:id="rId18"/>
    <p:sldId id="273" r:id="rId19"/>
    <p:sldId id="269" r:id="rId20"/>
    <p:sldId id="272" r:id="rId21"/>
    <p:sldId id="265" r:id="rId22"/>
    <p:sldId id="266" r:id="rId23"/>
    <p:sldId id="271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1A060-EABB-4777-8ABD-CA42363857C5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63B077-D40A-4E9B-9C21-E52483B47762}">
      <dgm:prSet/>
      <dgm:spPr/>
      <dgm:t>
        <a:bodyPr/>
        <a:lstStyle/>
        <a:p>
          <a:r>
            <a:rPr lang="en-US"/>
            <a:t>3D Print the car</a:t>
          </a:r>
        </a:p>
      </dgm:t>
    </dgm:pt>
    <dgm:pt modelId="{452300AC-8741-46F7-86BC-D20B5B8B296F}" type="parTrans" cxnId="{E19197C2-4DB1-4937-8EAA-3DEF8E03A1D5}">
      <dgm:prSet/>
      <dgm:spPr/>
      <dgm:t>
        <a:bodyPr/>
        <a:lstStyle/>
        <a:p>
          <a:endParaRPr lang="en-US"/>
        </a:p>
      </dgm:t>
    </dgm:pt>
    <dgm:pt modelId="{19EB9D4D-EF73-4F7F-8B2D-C8DB967DAB14}" type="sibTrans" cxnId="{E19197C2-4DB1-4937-8EAA-3DEF8E03A1D5}">
      <dgm:prSet/>
      <dgm:spPr/>
      <dgm:t>
        <a:bodyPr/>
        <a:lstStyle/>
        <a:p>
          <a:endParaRPr lang="en-US"/>
        </a:p>
      </dgm:t>
    </dgm:pt>
    <dgm:pt modelId="{6B3C7F21-25A4-44D8-932A-476185EF53CC}">
      <dgm:prSet/>
      <dgm:spPr/>
      <dgm:t>
        <a:bodyPr/>
        <a:lstStyle/>
        <a:p>
          <a:r>
            <a:rPr lang="en-US"/>
            <a:t>One or two tea candles or an alcohol lamp</a:t>
          </a:r>
        </a:p>
      </dgm:t>
    </dgm:pt>
    <dgm:pt modelId="{D4D46D2C-3B00-4341-A624-D3ACB2C8081E}" type="parTrans" cxnId="{FF022E0B-AF9C-4F6C-98CB-E5DBA39A903A}">
      <dgm:prSet/>
      <dgm:spPr/>
      <dgm:t>
        <a:bodyPr/>
        <a:lstStyle/>
        <a:p>
          <a:endParaRPr lang="en-US"/>
        </a:p>
      </dgm:t>
    </dgm:pt>
    <dgm:pt modelId="{240418F3-9C1F-438C-87ED-6DA479C96BE1}" type="sibTrans" cxnId="{FF022E0B-AF9C-4F6C-98CB-E5DBA39A903A}">
      <dgm:prSet/>
      <dgm:spPr/>
      <dgm:t>
        <a:bodyPr/>
        <a:lstStyle/>
        <a:p>
          <a:endParaRPr lang="en-US"/>
        </a:p>
      </dgm:t>
    </dgm:pt>
    <dgm:pt modelId="{4F048F3B-FE18-4D7B-BC10-519050895603}">
      <dgm:prSet/>
      <dgm:spPr/>
      <dgm:t>
        <a:bodyPr/>
        <a:lstStyle/>
        <a:p>
          <a:r>
            <a:rPr lang="en-US"/>
            <a:t>Alpha, Beta, or Gamma Stirling engine</a:t>
          </a:r>
        </a:p>
      </dgm:t>
    </dgm:pt>
    <dgm:pt modelId="{8C33C15A-C4C7-400B-A06D-EF71EFB43570}" type="parTrans" cxnId="{5B7F4652-A530-493B-925A-02442EF6EB28}">
      <dgm:prSet/>
      <dgm:spPr/>
      <dgm:t>
        <a:bodyPr/>
        <a:lstStyle/>
        <a:p>
          <a:endParaRPr lang="en-US"/>
        </a:p>
      </dgm:t>
    </dgm:pt>
    <dgm:pt modelId="{326A0FEF-BDC6-41BD-A172-9EA3189AF600}" type="sibTrans" cxnId="{5B7F4652-A530-493B-925A-02442EF6EB28}">
      <dgm:prSet/>
      <dgm:spPr/>
      <dgm:t>
        <a:bodyPr/>
        <a:lstStyle/>
        <a:p>
          <a:endParaRPr lang="en-US"/>
        </a:p>
      </dgm:t>
    </dgm:pt>
    <dgm:pt modelId="{76FDA064-00AD-4AEE-A10C-0AAA5D05D5BD}">
      <dgm:prSet/>
      <dgm:spPr/>
      <dgm:t>
        <a:bodyPr/>
        <a:lstStyle/>
        <a:p>
          <a:r>
            <a:rPr lang="en-US"/>
            <a:t>No source of embedded energy</a:t>
          </a:r>
        </a:p>
      </dgm:t>
    </dgm:pt>
    <dgm:pt modelId="{02576CC4-2D3A-4DF2-9BEA-87996CFC6F50}" type="parTrans" cxnId="{3F41A8E8-BFA0-46E4-A7FA-48FEF94EE865}">
      <dgm:prSet/>
      <dgm:spPr/>
      <dgm:t>
        <a:bodyPr/>
        <a:lstStyle/>
        <a:p>
          <a:endParaRPr lang="en-US"/>
        </a:p>
      </dgm:t>
    </dgm:pt>
    <dgm:pt modelId="{60F89C37-26FD-495D-BC01-7E1F620A8F54}" type="sibTrans" cxnId="{3F41A8E8-BFA0-46E4-A7FA-48FEF94EE865}">
      <dgm:prSet/>
      <dgm:spPr/>
      <dgm:t>
        <a:bodyPr/>
        <a:lstStyle/>
        <a:p>
          <a:endParaRPr lang="en-US"/>
        </a:p>
      </dgm:t>
    </dgm:pt>
    <dgm:pt modelId="{7B681454-7ED5-487F-81DC-B9E5ABE2FF31}">
      <dgm:prSet/>
      <dgm:spPr/>
      <dgm:t>
        <a:bodyPr/>
        <a:lstStyle/>
        <a:p>
          <a:r>
            <a:rPr lang="en-US"/>
            <a:t>Flywheel must not possess kinetic or potential energy</a:t>
          </a:r>
        </a:p>
      </dgm:t>
    </dgm:pt>
    <dgm:pt modelId="{645072D2-D6F8-4FC6-97CB-1F8CB7EC78CE}" type="parTrans" cxnId="{684898C8-2D04-47B0-93CF-8A8F16310DBF}">
      <dgm:prSet/>
      <dgm:spPr/>
      <dgm:t>
        <a:bodyPr/>
        <a:lstStyle/>
        <a:p>
          <a:endParaRPr lang="en-US"/>
        </a:p>
      </dgm:t>
    </dgm:pt>
    <dgm:pt modelId="{F191D890-F3EF-4CA4-B431-390BBA3B17AA}" type="sibTrans" cxnId="{684898C8-2D04-47B0-93CF-8A8F16310DBF}">
      <dgm:prSet/>
      <dgm:spPr/>
      <dgm:t>
        <a:bodyPr/>
        <a:lstStyle/>
        <a:p>
          <a:endParaRPr lang="en-US"/>
        </a:p>
      </dgm:t>
    </dgm:pt>
    <dgm:pt modelId="{9946B00E-4923-4A37-88E6-0E3C69516045}" type="pres">
      <dgm:prSet presAssocID="{D0A1A060-EABB-4777-8ABD-CA42363857C5}" presName="vert0" presStyleCnt="0">
        <dgm:presLayoutVars>
          <dgm:dir/>
          <dgm:animOne val="branch"/>
          <dgm:animLvl val="lvl"/>
        </dgm:presLayoutVars>
      </dgm:prSet>
      <dgm:spPr/>
    </dgm:pt>
    <dgm:pt modelId="{4871F6A6-1B1B-4D6F-AEFF-7F5619487FA1}" type="pres">
      <dgm:prSet presAssocID="{2E63B077-D40A-4E9B-9C21-E52483B47762}" presName="thickLine" presStyleLbl="alignNode1" presStyleIdx="0" presStyleCnt="5"/>
      <dgm:spPr/>
    </dgm:pt>
    <dgm:pt modelId="{A447E379-B076-45DA-B3FB-C581805054EF}" type="pres">
      <dgm:prSet presAssocID="{2E63B077-D40A-4E9B-9C21-E52483B47762}" presName="horz1" presStyleCnt="0"/>
      <dgm:spPr/>
    </dgm:pt>
    <dgm:pt modelId="{24C07E93-1128-485B-B4F0-E69583D36331}" type="pres">
      <dgm:prSet presAssocID="{2E63B077-D40A-4E9B-9C21-E52483B47762}" presName="tx1" presStyleLbl="revTx" presStyleIdx="0" presStyleCnt="5"/>
      <dgm:spPr/>
    </dgm:pt>
    <dgm:pt modelId="{72F664C3-759A-4C2A-8E67-41FDF2D0A033}" type="pres">
      <dgm:prSet presAssocID="{2E63B077-D40A-4E9B-9C21-E52483B47762}" presName="vert1" presStyleCnt="0"/>
      <dgm:spPr/>
    </dgm:pt>
    <dgm:pt modelId="{49352396-248A-4A6A-8732-174BEF731A42}" type="pres">
      <dgm:prSet presAssocID="{6B3C7F21-25A4-44D8-932A-476185EF53CC}" presName="thickLine" presStyleLbl="alignNode1" presStyleIdx="1" presStyleCnt="5"/>
      <dgm:spPr/>
    </dgm:pt>
    <dgm:pt modelId="{829F27DB-1959-4F0C-8ACE-4A9A449AAC0E}" type="pres">
      <dgm:prSet presAssocID="{6B3C7F21-25A4-44D8-932A-476185EF53CC}" presName="horz1" presStyleCnt="0"/>
      <dgm:spPr/>
    </dgm:pt>
    <dgm:pt modelId="{571F417E-4093-4700-9939-197CB3817FD1}" type="pres">
      <dgm:prSet presAssocID="{6B3C7F21-25A4-44D8-932A-476185EF53CC}" presName="tx1" presStyleLbl="revTx" presStyleIdx="1" presStyleCnt="5"/>
      <dgm:spPr/>
    </dgm:pt>
    <dgm:pt modelId="{71E779D3-1E82-43A3-B0A5-698924076C40}" type="pres">
      <dgm:prSet presAssocID="{6B3C7F21-25A4-44D8-932A-476185EF53CC}" presName="vert1" presStyleCnt="0"/>
      <dgm:spPr/>
    </dgm:pt>
    <dgm:pt modelId="{03E75E0A-6DDF-4D66-B407-C825A21F5419}" type="pres">
      <dgm:prSet presAssocID="{4F048F3B-FE18-4D7B-BC10-519050895603}" presName="thickLine" presStyleLbl="alignNode1" presStyleIdx="2" presStyleCnt="5"/>
      <dgm:spPr/>
    </dgm:pt>
    <dgm:pt modelId="{48A3B062-07A0-4F4B-B249-60CC3843A496}" type="pres">
      <dgm:prSet presAssocID="{4F048F3B-FE18-4D7B-BC10-519050895603}" presName="horz1" presStyleCnt="0"/>
      <dgm:spPr/>
    </dgm:pt>
    <dgm:pt modelId="{EA43A345-E919-4E99-991F-4B800D1538A5}" type="pres">
      <dgm:prSet presAssocID="{4F048F3B-FE18-4D7B-BC10-519050895603}" presName="tx1" presStyleLbl="revTx" presStyleIdx="2" presStyleCnt="5"/>
      <dgm:spPr/>
    </dgm:pt>
    <dgm:pt modelId="{9275D762-0A2E-4AA8-A256-D465BCA30E56}" type="pres">
      <dgm:prSet presAssocID="{4F048F3B-FE18-4D7B-BC10-519050895603}" presName="vert1" presStyleCnt="0"/>
      <dgm:spPr/>
    </dgm:pt>
    <dgm:pt modelId="{AAC0613E-E7CF-47AA-BB0B-F7A74EF319D1}" type="pres">
      <dgm:prSet presAssocID="{76FDA064-00AD-4AEE-A10C-0AAA5D05D5BD}" presName="thickLine" presStyleLbl="alignNode1" presStyleIdx="3" presStyleCnt="5"/>
      <dgm:spPr/>
    </dgm:pt>
    <dgm:pt modelId="{2F357DC3-5121-44FB-813E-2F41116ABD20}" type="pres">
      <dgm:prSet presAssocID="{76FDA064-00AD-4AEE-A10C-0AAA5D05D5BD}" presName="horz1" presStyleCnt="0"/>
      <dgm:spPr/>
    </dgm:pt>
    <dgm:pt modelId="{8A7CA857-704C-4DE2-80FE-F217F88F082D}" type="pres">
      <dgm:prSet presAssocID="{76FDA064-00AD-4AEE-A10C-0AAA5D05D5BD}" presName="tx1" presStyleLbl="revTx" presStyleIdx="3" presStyleCnt="5"/>
      <dgm:spPr/>
    </dgm:pt>
    <dgm:pt modelId="{C2408876-29CE-4E5A-B0D5-71623EB52AEE}" type="pres">
      <dgm:prSet presAssocID="{76FDA064-00AD-4AEE-A10C-0AAA5D05D5BD}" presName="vert1" presStyleCnt="0"/>
      <dgm:spPr/>
    </dgm:pt>
    <dgm:pt modelId="{5AE298BF-A7A4-4821-9D68-4488317F5AE1}" type="pres">
      <dgm:prSet presAssocID="{7B681454-7ED5-487F-81DC-B9E5ABE2FF31}" presName="thickLine" presStyleLbl="alignNode1" presStyleIdx="4" presStyleCnt="5"/>
      <dgm:spPr/>
    </dgm:pt>
    <dgm:pt modelId="{67106278-4F25-4150-85B6-5F2067EA5049}" type="pres">
      <dgm:prSet presAssocID="{7B681454-7ED5-487F-81DC-B9E5ABE2FF31}" presName="horz1" presStyleCnt="0"/>
      <dgm:spPr/>
    </dgm:pt>
    <dgm:pt modelId="{D88CABEE-BD84-4C85-A0EA-F027020CD9C0}" type="pres">
      <dgm:prSet presAssocID="{7B681454-7ED5-487F-81DC-B9E5ABE2FF31}" presName="tx1" presStyleLbl="revTx" presStyleIdx="4" presStyleCnt="5"/>
      <dgm:spPr/>
    </dgm:pt>
    <dgm:pt modelId="{3C2D8D0C-43F2-4CDF-B0E5-F2C675A1E0F2}" type="pres">
      <dgm:prSet presAssocID="{7B681454-7ED5-487F-81DC-B9E5ABE2FF31}" presName="vert1" presStyleCnt="0"/>
      <dgm:spPr/>
    </dgm:pt>
  </dgm:ptLst>
  <dgm:cxnLst>
    <dgm:cxn modelId="{FF022E0B-AF9C-4F6C-98CB-E5DBA39A903A}" srcId="{D0A1A060-EABB-4777-8ABD-CA42363857C5}" destId="{6B3C7F21-25A4-44D8-932A-476185EF53CC}" srcOrd="1" destOrd="0" parTransId="{D4D46D2C-3B00-4341-A624-D3ACB2C8081E}" sibTransId="{240418F3-9C1F-438C-87ED-6DA479C96BE1}"/>
    <dgm:cxn modelId="{5B7F4652-A530-493B-925A-02442EF6EB28}" srcId="{D0A1A060-EABB-4777-8ABD-CA42363857C5}" destId="{4F048F3B-FE18-4D7B-BC10-519050895603}" srcOrd="2" destOrd="0" parTransId="{8C33C15A-C4C7-400B-A06D-EF71EFB43570}" sibTransId="{326A0FEF-BDC6-41BD-A172-9EA3189AF600}"/>
    <dgm:cxn modelId="{4AF1CE75-6B40-B74E-96F5-B0120341A6DB}" type="presOf" srcId="{76FDA064-00AD-4AEE-A10C-0AAA5D05D5BD}" destId="{8A7CA857-704C-4DE2-80FE-F217F88F082D}" srcOrd="0" destOrd="0" presId="urn:microsoft.com/office/officeart/2008/layout/LinedList"/>
    <dgm:cxn modelId="{ECD1C48B-C578-ED4C-8B87-7B38F2A8F86B}" type="presOf" srcId="{2E63B077-D40A-4E9B-9C21-E52483B47762}" destId="{24C07E93-1128-485B-B4F0-E69583D36331}" srcOrd="0" destOrd="0" presId="urn:microsoft.com/office/officeart/2008/layout/LinedList"/>
    <dgm:cxn modelId="{EEA2FC9E-D02F-5744-82F1-05B7851D2AB5}" type="presOf" srcId="{D0A1A060-EABB-4777-8ABD-CA42363857C5}" destId="{9946B00E-4923-4A37-88E6-0E3C69516045}" srcOrd="0" destOrd="0" presId="urn:microsoft.com/office/officeart/2008/layout/LinedList"/>
    <dgm:cxn modelId="{566EDF9F-C949-E84E-86EB-5EDBB4582FCB}" type="presOf" srcId="{6B3C7F21-25A4-44D8-932A-476185EF53CC}" destId="{571F417E-4093-4700-9939-197CB3817FD1}" srcOrd="0" destOrd="0" presId="urn:microsoft.com/office/officeart/2008/layout/LinedList"/>
    <dgm:cxn modelId="{E19197C2-4DB1-4937-8EAA-3DEF8E03A1D5}" srcId="{D0A1A060-EABB-4777-8ABD-CA42363857C5}" destId="{2E63B077-D40A-4E9B-9C21-E52483B47762}" srcOrd="0" destOrd="0" parTransId="{452300AC-8741-46F7-86BC-D20B5B8B296F}" sibTransId="{19EB9D4D-EF73-4F7F-8B2D-C8DB967DAB14}"/>
    <dgm:cxn modelId="{684898C8-2D04-47B0-93CF-8A8F16310DBF}" srcId="{D0A1A060-EABB-4777-8ABD-CA42363857C5}" destId="{7B681454-7ED5-487F-81DC-B9E5ABE2FF31}" srcOrd="4" destOrd="0" parTransId="{645072D2-D6F8-4FC6-97CB-1F8CB7EC78CE}" sibTransId="{F191D890-F3EF-4CA4-B431-390BBA3B17AA}"/>
    <dgm:cxn modelId="{5D4E62CE-436C-CD41-845A-323833978A7B}" type="presOf" srcId="{4F048F3B-FE18-4D7B-BC10-519050895603}" destId="{EA43A345-E919-4E99-991F-4B800D1538A5}" srcOrd="0" destOrd="0" presId="urn:microsoft.com/office/officeart/2008/layout/LinedList"/>
    <dgm:cxn modelId="{3F41A8E8-BFA0-46E4-A7FA-48FEF94EE865}" srcId="{D0A1A060-EABB-4777-8ABD-CA42363857C5}" destId="{76FDA064-00AD-4AEE-A10C-0AAA5D05D5BD}" srcOrd="3" destOrd="0" parTransId="{02576CC4-2D3A-4DF2-9BEA-87996CFC6F50}" sibTransId="{60F89C37-26FD-495D-BC01-7E1F620A8F54}"/>
    <dgm:cxn modelId="{B88ECEF7-7543-2D49-A4D5-B151C998E066}" type="presOf" srcId="{7B681454-7ED5-487F-81DC-B9E5ABE2FF31}" destId="{D88CABEE-BD84-4C85-A0EA-F027020CD9C0}" srcOrd="0" destOrd="0" presId="urn:microsoft.com/office/officeart/2008/layout/LinedList"/>
    <dgm:cxn modelId="{7EF711DC-DDAB-0A4E-9C54-F0E88DDDA58C}" type="presParOf" srcId="{9946B00E-4923-4A37-88E6-0E3C69516045}" destId="{4871F6A6-1B1B-4D6F-AEFF-7F5619487FA1}" srcOrd="0" destOrd="0" presId="urn:microsoft.com/office/officeart/2008/layout/LinedList"/>
    <dgm:cxn modelId="{5F2E550C-05DF-4747-AF10-BD3B52CA71EE}" type="presParOf" srcId="{9946B00E-4923-4A37-88E6-0E3C69516045}" destId="{A447E379-B076-45DA-B3FB-C581805054EF}" srcOrd="1" destOrd="0" presId="urn:microsoft.com/office/officeart/2008/layout/LinedList"/>
    <dgm:cxn modelId="{99679252-39C5-574E-9864-F918B12282AB}" type="presParOf" srcId="{A447E379-B076-45DA-B3FB-C581805054EF}" destId="{24C07E93-1128-485B-B4F0-E69583D36331}" srcOrd="0" destOrd="0" presId="urn:microsoft.com/office/officeart/2008/layout/LinedList"/>
    <dgm:cxn modelId="{AB987A23-65B3-5A4C-88FB-205E78883715}" type="presParOf" srcId="{A447E379-B076-45DA-B3FB-C581805054EF}" destId="{72F664C3-759A-4C2A-8E67-41FDF2D0A033}" srcOrd="1" destOrd="0" presId="urn:microsoft.com/office/officeart/2008/layout/LinedList"/>
    <dgm:cxn modelId="{0AC66F77-C34F-AC4D-9B57-0E2CBDC5C5E0}" type="presParOf" srcId="{9946B00E-4923-4A37-88E6-0E3C69516045}" destId="{49352396-248A-4A6A-8732-174BEF731A42}" srcOrd="2" destOrd="0" presId="urn:microsoft.com/office/officeart/2008/layout/LinedList"/>
    <dgm:cxn modelId="{27AD8184-0CC3-EC4E-AE1E-2581F4C525BF}" type="presParOf" srcId="{9946B00E-4923-4A37-88E6-0E3C69516045}" destId="{829F27DB-1959-4F0C-8ACE-4A9A449AAC0E}" srcOrd="3" destOrd="0" presId="urn:microsoft.com/office/officeart/2008/layout/LinedList"/>
    <dgm:cxn modelId="{C5A45A4A-3F4F-AA42-A5A2-1C8E9A659854}" type="presParOf" srcId="{829F27DB-1959-4F0C-8ACE-4A9A449AAC0E}" destId="{571F417E-4093-4700-9939-197CB3817FD1}" srcOrd="0" destOrd="0" presId="urn:microsoft.com/office/officeart/2008/layout/LinedList"/>
    <dgm:cxn modelId="{A8DF3648-FC52-AE43-8942-A8992595506B}" type="presParOf" srcId="{829F27DB-1959-4F0C-8ACE-4A9A449AAC0E}" destId="{71E779D3-1E82-43A3-B0A5-698924076C40}" srcOrd="1" destOrd="0" presId="urn:microsoft.com/office/officeart/2008/layout/LinedList"/>
    <dgm:cxn modelId="{E90DF892-C0D3-F24D-92FF-DAC056FFD62A}" type="presParOf" srcId="{9946B00E-4923-4A37-88E6-0E3C69516045}" destId="{03E75E0A-6DDF-4D66-B407-C825A21F5419}" srcOrd="4" destOrd="0" presId="urn:microsoft.com/office/officeart/2008/layout/LinedList"/>
    <dgm:cxn modelId="{F2416EA5-0661-874E-8756-2CCA94A571A8}" type="presParOf" srcId="{9946B00E-4923-4A37-88E6-0E3C69516045}" destId="{48A3B062-07A0-4F4B-B249-60CC3843A496}" srcOrd="5" destOrd="0" presId="urn:microsoft.com/office/officeart/2008/layout/LinedList"/>
    <dgm:cxn modelId="{55352DA4-7E61-3542-B9C2-8CF6FC02ECCD}" type="presParOf" srcId="{48A3B062-07A0-4F4B-B249-60CC3843A496}" destId="{EA43A345-E919-4E99-991F-4B800D1538A5}" srcOrd="0" destOrd="0" presId="urn:microsoft.com/office/officeart/2008/layout/LinedList"/>
    <dgm:cxn modelId="{6BC850BB-297A-1546-BF2B-1FBCF7A011FB}" type="presParOf" srcId="{48A3B062-07A0-4F4B-B249-60CC3843A496}" destId="{9275D762-0A2E-4AA8-A256-D465BCA30E56}" srcOrd="1" destOrd="0" presId="urn:microsoft.com/office/officeart/2008/layout/LinedList"/>
    <dgm:cxn modelId="{C8E49ABD-CC9D-6740-8D0C-E143D6489F7B}" type="presParOf" srcId="{9946B00E-4923-4A37-88E6-0E3C69516045}" destId="{AAC0613E-E7CF-47AA-BB0B-F7A74EF319D1}" srcOrd="6" destOrd="0" presId="urn:microsoft.com/office/officeart/2008/layout/LinedList"/>
    <dgm:cxn modelId="{80683BE3-A108-B543-A5CE-275EC38EE694}" type="presParOf" srcId="{9946B00E-4923-4A37-88E6-0E3C69516045}" destId="{2F357DC3-5121-44FB-813E-2F41116ABD20}" srcOrd="7" destOrd="0" presId="urn:microsoft.com/office/officeart/2008/layout/LinedList"/>
    <dgm:cxn modelId="{03AF54C1-ADBB-044C-AE9C-BE73FFD86636}" type="presParOf" srcId="{2F357DC3-5121-44FB-813E-2F41116ABD20}" destId="{8A7CA857-704C-4DE2-80FE-F217F88F082D}" srcOrd="0" destOrd="0" presId="urn:microsoft.com/office/officeart/2008/layout/LinedList"/>
    <dgm:cxn modelId="{41814CFE-1822-3140-894B-BB10E5AD6B1D}" type="presParOf" srcId="{2F357DC3-5121-44FB-813E-2F41116ABD20}" destId="{C2408876-29CE-4E5A-B0D5-71623EB52AEE}" srcOrd="1" destOrd="0" presId="urn:microsoft.com/office/officeart/2008/layout/LinedList"/>
    <dgm:cxn modelId="{50A6087E-F847-AA4B-8C76-41C07AFE3721}" type="presParOf" srcId="{9946B00E-4923-4A37-88E6-0E3C69516045}" destId="{5AE298BF-A7A4-4821-9D68-4488317F5AE1}" srcOrd="8" destOrd="0" presId="urn:microsoft.com/office/officeart/2008/layout/LinedList"/>
    <dgm:cxn modelId="{7C13BA6E-8215-544B-BE9E-CD984711B978}" type="presParOf" srcId="{9946B00E-4923-4A37-88E6-0E3C69516045}" destId="{67106278-4F25-4150-85B6-5F2067EA5049}" srcOrd="9" destOrd="0" presId="urn:microsoft.com/office/officeart/2008/layout/LinedList"/>
    <dgm:cxn modelId="{10577822-A483-AE48-8E10-71F512BB2D8C}" type="presParOf" srcId="{67106278-4F25-4150-85B6-5F2067EA5049}" destId="{D88CABEE-BD84-4C85-A0EA-F027020CD9C0}" srcOrd="0" destOrd="0" presId="urn:microsoft.com/office/officeart/2008/layout/LinedList"/>
    <dgm:cxn modelId="{387BF353-0FBA-FE4B-880E-B9D1D1712C5A}" type="presParOf" srcId="{67106278-4F25-4150-85B6-5F2067EA5049}" destId="{3C2D8D0C-43F2-4CDF-B0E5-F2C675A1E0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DFA9F2-3CFC-4F58-9811-0EA5ED09F980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B1C242A-2026-4F6A-8722-3ED3B4118F24}">
      <dgm:prSet/>
      <dgm:spPr/>
      <dgm:t>
        <a:bodyPr/>
        <a:lstStyle/>
        <a:p>
          <a:r>
            <a:rPr lang="en-US"/>
            <a:t>Work</a:t>
          </a:r>
        </a:p>
      </dgm:t>
    </dgm:pt>
    <dgm:pt modelId="{A931AF71-CFED-4B1F-8C96-C0879D46FE61}" type="parTrans" cxnId="{35575180-29B5-4EA1-893C-A1FC13F13CB5}">
      <dgm:prSet/>
      <dgm:spPr/>
      <dgm:t>
        <a:bodyPr/>
        <a:lstStyle/>
        <a:p>
          <a:endParaRPr lang="en-US"/>
        </a:p>
      </dgm:t>
    </dgm:pt>
    <dgm:pt modelId="{013D9FFE-F022-4929-BEE5-2D62ABD3F135}" type="sibTrans" cxnId="{35575180-29B5-4EA1-893C-A1FC13F13CB5}">
      <dgm:prSet/>
      <dgm:spPr/>
      <dgm:t>
        <a:bodyPr/>
        <a:lstStyle/>
        <a:p>
          <a:endParaRPr lang="en-US"/>
        </a:p>
      </dgm:t>
    </dgm:pt>
    <dgm:pt modelId="{637ADA6A-C782-4661-A04B-3B1EE8CCCC73}">
      <dgm:prSet/>
      <dgm:spPr/>
      <dgm:t>
        <a:bodyPr/>
        <a:lstStyle/>
        <a:p>
          <a:r>
            <a:rPr lang="en-US"/>
            <a:t>Convert heat into work or kinetic energy</a:t>
          </a:r>
        </a:p>
      </dgm:t>
    </dgm:pt>
    <dgm:pt modelId="{CA1A9498-70C9-4416-904D-8A98A625E473}" type="parTrans" cxnId="{DF0CF724-614D-48E5-8DB3-B38767B2A636}">
      <dgm:prSet/>
      <dgm:spPr/>
      <dgm:t>
        <a:bodyPr/>
        <a:lstStyle/>
        <a:p>
          <a:endParaRPr lang="en-US"/>
        </a:p>
      </dgm:t>
    </dgm:pt>
    <dgm:pt modelId="{CF99A19D-0F86-4EB3-993B-CD0D6C638575}" type="sibTrans" cxnId="{DF0CF724-614D-48E5-8DB3-B38767B2A636}">
      <dgm:prSet/>
      <dgm:spPr/>
      <dgm:t>
        <a:bodyPr/>
        <a:lstStyle/>
        <a:p>
          <a:endParaRPr lang="en-US"/>
        </a:p>
      </dgm:t>
    </dgm:pt>
    <dgm:pt modelId="{DD2D2442-56C3-42A4-824C-2E3A8650E44A}">
      <dgm:prSet/>
      <dgm:spPr/>
      <dgm:t>
        <a:bodyPr/>
        <a:lstStyle/>
        <a:p>
          <a:r>
            <a:rPr lang="en-US"/>
            <a:t>Efficiency</a:t>
          </a:r>
        </a:p>
      </dgm:t>
    </dgm:pt>
    <dgm:pt modelId="{290A5658-2F63-47D9-AF2C-BB2435621E3C}" type="parTrans" cxnId="{73E59F89-CCB9-4422-B8D6-A7019E962D38}">
      <dgm:prSet/>
      <dgm:spPr/>
      <dgm:t>
        <a:bodyPr/>
        <a:lstStyle/>
        <a:p>
          <a:endParaRPr lang="en-US"/>
        </a:p>
      </dgm:t>
    </dgm:pt>
    <dgm:pt modelId="{AE3D1181-0E3A-465F-AC8D-0B7F47203F64}" type="sibTrans" cxnId="{73E59F89-CCB9-4422-B8D6-A7019E962D38}">
      <dgm:prSet/>
      <dgm:spPr/>
      <dgm:t>
        <a:bodyPr/>
        <a:lstStyle/>
        <a:p>
          <a:endParaRPr lang="en-US"/>
        </a:p>
      </dgm:t>
    </dgm:pt>
    <dgm:pt modelId="{14F874CB-77A7-426F-B3F2-2611E664001A}">
      <dgm:prSet/>
      <dgm:spPr/>
      <dgm:t>
        <a:bodyPr/>
        <a:lstStyle/>
        <a:p>
          <a:r>
            <a:rPr lang="en-US"/>
            <a:t>Minimize work input and increase work output</a:t>
          </a:r>
        </a:p>
      </dgm:t>
    </dgm:pt>
    <dgm:pt modelId="{85F07344-EBC1-4287-BC4B-5B3C5A65B67C}" type="parTrans" cxnId="{F4C7502B-EC4F-4C4E-BE39-3DAD84CCBDF4}">
      <dgm:prSet/>
      <dgm:spPr/>
      <dgm:t>
        <a:bodyPr/>
        <a:lstStyle/>
        <a:p>
          <a:endParaRPr lang="en-US"/>
        </a:p>
      </dgm:t>
    </dgm:pt>
    <dgm:pt modelId="{953ABC19-07BF-4FE6-870C-1963BD700FC3}" type="sibTrans" cxnId="{F4C7502B-EC4F-4C4E-BE39-3DAD84CCBDF4}">
      <dgm:prSet/>
      <dgm:spPr/>
      <dgm:t>
        <a:bodyPr/>
        <a:lstStyle/>
        <a:p>
          <a:endParaRPr lang="en-US"/>
        </a:p>
      </dgm:t>
    </dgm:pt>
    <dgm:pt modelId="{37325396-C601-4991-91A4-9211156C8032}" type="pres">
      <dgm:prSet presAssocID="{05DFA9F2-3CFC-4F58-9811-0EA5ED09F980}" presName="Name0" presStyleCnt="0">
        <dgm:presLayoutVars>
          <dgm:dir/>
          <dgm:animLvl val="lvl"/>
          <dgm:resizeHandles val="exact"/>
        </dgm:presLayoutVars>
      </dgm:prSet>
      <dgm:spPr/>
    </dgm:pt>
    <dgm:pt modelId="{FAB0826F-0020-444C-9F5E-566B605DB0BE}" type="pres">
      <dgm:prSet presAssocID="{6B1C242A-2026-4F6A-8722-3ED3B4118F24}" presName="linNode" presStyleCnt="0"/>
      <dgm:spPr/>
    </dgm:pt>
    <dgm:pt modelId="{54DF1499-4C1B-4DE2-9452-819222F467FB}" type="pres">
      <dgm:prSet presAssocID="{6B1C242A-2026-4F6A-8722-3ED3B4118F2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9F91F6D-AEFB-4326-984B-742C2A9CEBEB}" type="pres">
      <dgm:prSet presAssocID="{6B1C242A-2026-4F6A-8722-3ED3B4118F24}" presName="descendantText" presStyleLbl="alignAccFollowNode1" presStyleIdx="0" presStyleCnt="2">
        <dgm:presLayoutVars>
          <dgm:bulletEnabled val="1"/>
        </dgm:presLayoutVars>
      </dgm:prSet>
      <dgm:spPr/>
    </dgm:pt>
    <dgm:pt modelId="{A3B88495-56F2-46FA-B9CB-5E74A785F08F}" type="pres">
      <dgm:prSet presAssocID="{013D9FFE-F022-4929-BEE5-2D62ABD3F135}" presName="sp" presStyleCnt="0"/>
      <dgm:spPr/>
    </dgm:pt>
    <dgm:pt modelId="{6E692E05-6069-4AC7-9EFF-B85F991BA76E}" type="pres">
      <dgm:prSet presAssocID="{DD2D2442-56C3-42A4-824C-2E3A8650E44A}" presName="linNode" presStyleCnt="0"/>
      <dgm:spPr/>
    </dgm:pt>
    <dgm:pt modelId="{EADA79E6-134B-440B-8A4E-6DD009DB3A7D}" type="pres">
      <dgm:prSet presAssocID="{DD2D2442-56C3-42A4-824C-2E3A8650E44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979DBDB-9666-451C-B5B2-B20172A30D4D}" type="pres">
      <dgm:prSet presAssocID="{DD2D2442-56C3-42A4-824C-2E3A8650E44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4B4F0A14-078F-4E49-84DC-6D17FD0464F7}" type="presOf" srcId="{DD2D2442-56C3-42A4-824C-2E3A8650E44A}" destId="{EADA79E6-134B-440B-8A4E-6DD009DB3A7D}" srcOrd="0" destOrd="0" presId="urn:microsoft.com/office/officeart/2005/8/layout/vList5"/>
    <dgm:cxn modelId="{DF0CF724-614D-48E5-8DB3-B38767B2A636}" srcId="{6B1C242A-2026-4F6A-8722-3ED3B4118F24}" destId="{637ADA6A-C782-4661-A04B-3B1EE8CCCC73}" srcOrd="0" destOrd="0" parTransId="{CA1A9498-70C9-4416-904D-8A98A625E473}" sibTransId="{CF99A19D-0F86-4EB3-993B-CD0D6C638575}"/>
    <dgm:cxn modelId="{F4C7502B-EC4F-4C4E-BE39-3DAD84CCBDF4}" srcId="{DD2D2442-56C3-42A4-824C-2E3A8650E44A}" destId="{14F874CB-77A7-426F-B3F2-2611E664001A}" srcOrd="0" destOrd="0" parTransId="{85F07344-EBC1-4287-BC4B-5B3C5A65B67C}" sibTransId="{953ABC19-07BF-4FE6-870C-1963BD700FC3}"/>
    <dgm:cxn modelId="{19941043-A722-D04B-BDDE-C60AAEE6F075}" type="presOf" srcId="{14F874CB-77A7-426F-B3F2-2611E664001A}" destId="{4979DBDB-9666-451C-B5B2-B20172A30D4D}" srcOrd="0" destOrd="0" presId="urn:microsoft.com/office/officeart/2005/8/layout/vList5"/>
    <dgm:cxn modelId="{35575180-29B5-4EA1-893C-A1FC13F13CB5}" srcId="{05DFA9F2-3CFC-4F58-9811-0EA5ED09F980}" destId="{6B1C242A-2026-4F6A-8722-3ED3B4118F24}" srcOrd="0" destOrd="0" parTransId="{A931AF71-CFED-4B1F-8C96-C0879D46FE61}" sibTransId="{013D9FFE-F022-4929-BEE5-2D62ABD3F135}"/>
    <dgm:cxn modelId="{73E59F89-CCB9-4422-B8D6-A7019E962D38}" srcId="{05DFA9F2-3CFC-4F58-9811-0EA5ED09F980}" destId="{DD2D2442-56C3-42A4-824C-2E3A8650E44A}" srcOrd="1" destOrd="0" parTransId="{290A5658-2F63-47D9-AF2C-BB2435621E3C}" sibTransId="{AE3D1181-0E3A-465F-AC8D-0B7F47203F64}"/>
    <dgm:cxn modelId="{5B235B8E-453F-EA46-B8E2-C0A7374630F7}" type="presOf" srcId="{05DFA9F2-3CFC-4F58-9811-0EA5ED09F980}" destId="{37325396-C601-4991-91A4-9211156C8032}" srcOrd="0" destOrd="0" presId="urn:microsoft.com/office/officeart/2005/8/layout/vList5"/>
    <dgm:cxn modelId="{9E3539F2-9051-E843-BDF7-E1F88F0F092C}" type="presOf" srcId="{637ADA6A-C782-4661-A04B-3B1EE8CCCC73}" destId="{09F91F6D-AEFB-4326-984B-742C2A9CEBEB}" srcOrd="0" destOrd="0" presId="urn:microsoft.com/office/officeart/2005/8/layout/vList5"/>
    <dgm:cxn modelId="{6C2C3EF3-78AA-A64D-8858-FD7985352DDF}" type="presOf" srcId="{6B1C242A-2026-4F6A-8722-3ED3B4118F24}" destId="{54DF1499-4C1B-4DE2-9452-819222F467FB}" srcOrd="0" destOrd="0" presId="urn:microsoft.com/office/officeart/2005/8/layout/vList5"/>
    <dgm:cxn modelId="{F6A17816-E749-5040-875E-6D8C7D86DD3E}" type="presParOf" srcId="{37325396-C601-4991-91A4-9211156C8032}" destId="{FAB0826F-0020-444C-9F5E-566B605DB0BE}" srcOrd="0" destOrd="0" presId="urn:microsoft.com/office/officeart/2005/8/layout/vList5"/>
    <dgm:cxn modelId="{6CD281EB-BA21-9043-B32C-5997471AF872}" type="presParOf" srcId="{FAB0826F-0020-444C-9F5E-566B605DB0BE}" destId="{54DF1499-4C1B-4DE2-9452-819222F467FB}" srcOrd="0" destOrd="0" presId="urn:microsoft.com/office/officeart/2005/8/layout/vList5"/>
    <dgm:cxn modelId="{55E79308-C5C5-FE4B-BB77-DDF887D21B96}" type="presParOf" srcId="{FAB0826F-0020-444C-9F5E-566B605DB0BE}" destId="{09F91F6D-AEFB-4326-984B-742C2A9CEBEB}" srcOrd="1" destOrd="0" presId="urn:microsoft.com/office/officeart/2005/8/layout/vList5"/>
    <dgm:cxn modelId="{CE0FCFB9-0420-8C41-88C9-4A68849D5D7E}" type="presParOf" srcId="{37325396-C601-4991-91A4-9211156C8032}" destId="{A3B88495-56F2-46FA-B9CB-5E74A785F08F}" srcOrd="1" destOrd="0" presId="urn:microsoft.com/office/officeart/2005/8/layout/vList5"/>
    <dgm:cxn modelId="{BAA52091-104D-EF4B-904B-C4DC2AC1F14B}" type="presParOf" srcId="{37325396-C601-4991-91A4-9211156C8032}" destId="{6E692E05-6069-4AC7-9EFF-B85F991BA76E}" srcOrd="2" destOrd="0" presId="urn:microsoft.com/office/officeart/2005/8/layout/vList5"/>
    <dgm:cxn modelId="{6A2764A1-34BC-FB4C-8F8F-09BC8736F713}" type="presParOf" srcId="{6E692E05-6069-4AC7-9EFF-B85F991BA76E}" destId="{EADA79E6-134B-440B-8A4E-6DD009DB3A7D}" srcOrd="0" destOrd="0" presId="urn:microsoft.com/office/officeart/2005/8/layout/vList5"/>
    <dgm:cxn modelId="{6FF07C88-4DF5-A147-BC46-9070D29AF996}" type="presParOf" srcId="{6E692E05-6069-4AC7-9EFF-B85F991BA76E}" destId="{4979DBDB-9666-451C-B5B2-B20172A30D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DF2618-A850-4ED2-9DD5-830B401AB18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5E9B55B-A52F-4A9A-91B5-4E1774F40F8F}">
      <dgm:prSet/>
      <dgm:spPr/>
      <dgm:t>
        <a:bodyPr/>
        <a:lstStyle/>
        <a:p>
          <a:r>
            <a:rPr lang="en-US"/>
            <a:t>Light the candle</a:t>
          </a:r>
        </a:p>
      </dgm:t>
    </dgm:pt>
    <dgm:pt modelId="{F7948F73-7425-4C70-8DEF-70827124D169}" type="parTrans" cxnId="{33276B79-8AFB-4BF0-999D-81695E07D47F}">
      <dgm:prSet/>
      <dgm:spPr/>
      <dgm:t>
        <a:bodyPr/>
        <a:lstStyle/>
        <a:p>
          <a:endParaRPr lang="en-US"/>
        </a:p>
      </dgm:t>
    </dgm:pt>
    <dgm:pt modelId="{50352C7E-E739-4954-A7AC-6FB16EA56EBE}" type="sibTrans" cxnId="{33276B79-8AFB-4BF0-999D-81695E07D47F}">
      <dgm:prSet/>
      <dgm:spPr/>
      <dgm:t>
        <a:bodyPr/>
        <a:lstStyle/>
        <a:p>
          <a:endParaRPr lang="en-US"/>
        </a:p>
      </dgm:t>
    </dgm:pt>
    <dgm:pt modelId="{477510BF-CB3E-48C0-BB96-74A90C07CFC9}">
      <dgm:prSet/>
      <dgm:spPr/>
      <dgm:t>
        <a:bodyPr/>
        <a:lstStyle/>
        <a:p>
          <a:r>
            <a:rPr lang="en-US"/>
            <a:t>Candle heats syringe</a:t>
          </a:r>
        </a:p>
      </dgm:t>
    </dgm:pt>
    <dgm:pt modelId="{334C8188-E89B-476D-BA0E-32DCF6D5B8B2}" type="parTrans" cxnId="{AE2DCF8D-38B7-46E0-B88B-FCA369AEE871}">
      <dgm:prSet/>
      <dgm:spPr/>
      <dgm:t>
        <a:bodyPr/>
        <a:lstStyle/>
        <a:p>
          <a:endParaRPr lang="en-US"/>
        </a:p>
      </dgm:t>
    </dgm:pt>
    <dgm:pt modelId="{DCB6FE69-1E17-44BF-BBB8-2B24C4BA0D37}" type="sibTrans" cxnId="{AE2DCF8D-38B7-46E0-B88B-FCA369AEE871}">
      <dgm:prSet/>
      <dgm:spPr/>
      <dgm:t>
        <a:bodyPr/>
        <a:lstStyle/>
        <a:p>
          <a:endParaRPr lang="en-US"/>
        </a:p>
      </dgm:t>
    </dgm:pt>
    <dgm:pt modelId="{1D07CB51-4DA2-4036-9E32-F63E4CF6C24D}">
      <dgm:prSet/>
      <dgm:spPr/>
      <dgm:t>
        <a:bodyPr/>
        <a:lstStyle/>
        <a:p>
          <a:r>
            <a:rPr lang="en-US"/>
            <a:t>Syringe expands</a:t>
          </a:r>
        </a:p>
      </dgm:t>
    </dgm:pt>
    <dgm:pt modelId="{6320DE97-41C8-40C1-8B46-98046512896E}" type="parTrans" cxnId="{0736858F-0936-414E-8ABA-34B5374D2296}">
      <dgm:prSet/>
      <dgm:spPr/>
      <dgm:t>
        <a:bodyPr/>
        <a:lstStyle/>
        <a:p>
          <a:endParaRPr lang="en-US"/>
        </a:p>
      </dgm:t>
    </dgm:pt>
    <dgm:pt modelId="{CC4DB701-DDF2-403D-9FA2-845D535AE0FC}" type="sibTrans" cxnId="{0736858F-0936-414E-8ABA-34B5374D2296}">
      <dgm:prSet/>
      <dgm:spPr/>
      <dgm:t>
        <a:bodyPr/>
        <a:lstStyle/>
        <a:p>
          <a:endParaRPr lang="en-US"/>
        </a:p>
      </dgm:t>
    </dgm:pt>
    <dgm:pt modelId="{D4D5B03E-0804-4906-AE9D-14C67081DD0F}">
      <dgm:prSet/>
      <dgm:spPr/>
      <dgm:t>
        <a:bodyPr/>
        <a:lstStyle/>
        <a:p>
          <a:r>
            <a:rPr lang="en-US"/>
            <a:t>End of syringe pushes gear-like flywheel forward</a:t>
          </a:r>
        </a:p>
      </dgm:t>
    </dgm:pt>
    <dgm:pt modelId="{5A915C78-4200-42D2-9980-1A2C89DE25F5}" type="parTrans" cxnId="{EE4FFD5F-AEDA-464D-92FD-812F14D72527}">
      <dgm:prSet/>
      <dgm:spPr/>
      <dgm:t>
        <a:bodyPr/>
        <a:lstStyle/>
        <a:p>
          <a:endParaRPr lang="en-US"/>
        </a:p>
      </dgm:t>
    </dgm:pt>
    <dgm:pt modelId="{B16F4C49-D2C1-47B7-86EA-0E21A89DF969}" type="sibTrans" cxnId="{EE4FFD5F-AEDA-464D-92FD-812F14D72527}">
      <dgm:prSet/>
      <dgm:spPr/>
      <dgm:t>
        <a:bodyPr/>
        <a:lstStyle/>
        <a:p>
          <a:endParaRPr lang="en-US"/>
        </a:p>
      </dgm:t>
    </dgm:pt>
    <dgm:pt modelId="{DE1E3CF8-0BFE-480F-A59B-F64E477435EA}">
      <dgm:prSet/>
      <dgm:spPr/>
      <dgm:t>
        <a:bodyPr/>
        <a:lstStyle/>
        <a:p>
          <a:r>
            <a:rPr lang="en-US"/>
            <a:t>Celebrate</a:t>
          </a:r>
        </a:p>
      </dgm:t>
    </dgm:pt>
    <dgm:pt modelId="{44E56BBE-3F23-41AF-8712-BA235A3AA626}" type="parTrans" cxnId="{D35D4F30-2B84-462B-8280-827695CB2CF5}">
      <dgm:prSet/>
      <dgm:spPr/>
      <dgm:t>
        <a:bodyPr/>
        <a:lstStyle/>
        <a:p>
          <a:endParaRPr lang="en-US"/>
        </a:p>
      </dgm:t>
    </dgm:pt>
    <dgm:pt modelId="{1BC43682-57C9-4C67-908F-0B26D63A4DA1}" type="sibTrans" cxnId="{D35D4F30-2B84-462B-8280-827695CB2CF5}">
      <dgm:prSet/>
      <dgm:spPr/>
      <dgm:t>
        <a:bodyPr/>
        <a:lstStyle/>
        <a:p>
          <a:endParaRPr lang="en-US"/>
        </a:p>
      </dgm:t>
    </dgm:pt>
    <dgm:pt modelId="{BF9EDC68-AB4E-4729-82B1-200B930E0412}" type="pres">
      <dgm:prSet presAssocID="{14DF2618-A850-4ED2-9DD5-830B401AB18F}" presName="vert0" presStyleCnt="0">
        <dgm:presLayoutVars>
          <dgm:dir/>
          <dgm:animOne val="branch"/>
          <dgm:animLvl val="lvl"/>
        </dgm:presLayoutVars>
      </dgm:prSet>
      <dgm:spPr/>
    </dgm:pt>
    <dgm:pt modelId="{317A193A-65CE-4ADF-9343-0AF6685AA4ED}" type="pres">
      <dgm:prSet presAssocID="{05E9B55B-A52F-4A9A-91B5-4E1774F40F8F}" presName="thickLine" presStyleLbl="alignNode1" presStyleIdx="0" presStyleCnt="5"/>
      <dgm:spPr/>
    </dgm:pt>
    <dgm:pt modelId="{213AF94B-133F-4E56-BD89-4CC4CE9436D7}" type="pres">
      <dgm:prSet presAssocID="{05E9B55B-A52F-4A9A-91B5-4E1774F40F8F}" presName="horz1" presStyleCnt="0"/>
      <dgm:spPr/>
    </dgm:pt>
    <dgm:pt modelId="{63002C87-AC07-4210-AAA4-7163F9CC90D4}" type="pres">
      <dgm:prSet presAssocID="{05E9B55B-A52F-4A9A-91B5-4E1774F40F8F}" presName="tx1" presStyleLbl="revTx" presStyleIdx="0" presStyleCnt="5"/>
      <dgm:spPr/>
    </dgm:pt>
    <dgm:pt modelId="{7B8BC12A-83F7-4742-963F-C9F97BEBF084}" type="pres">
      <dgm:prSet presAssocID="{05E9B55B-A52F-4A9A-91B5-4E1774F40F8F}" presName="vert1" presStyleCnt="0"/>
      <dgm:spPr/>
    </dgm:pt>
    <dgm:pt modelId="{16C69714-ED6B-4B77-9106-BDF9288935F6}" type="pres">
      <dgm:prSet presAssocID="{477510BF-CB3E-48C0-BB96-74A90C07CFC9}" presName="thickLine" presStyleLbl="alignNode1" presStyleIdx="1" presStyleCnt="5"/>
      <dgm:spPr/>
    </dgm:pt>
    <dgm:pt modelId="{48669E6E-4C84-4660-9BF7-9D50D15F8158}" type="pres">
      <dgm:prSet presAssocID="{477510BF-CB3E-48C0-BB96-74A90C07CFC9}" presName="horz1" presStyleCnt="0"/>
      <dgm:spPr/>
    </dgm:pt>
    <dgm:pt modelId="{E360D924-69B2-4855-90AC-137F4214DD4F}" type="pres">
      <dgm:prSet presAssocID="{477510BF-CB3E-48C0-BB96-74A90C07CFC9}" presName="tx1" presStyleLbl="revTx" presStyleIdx="1" presStyleCnt="5"/>
      <dgm:spPr/>
    </dgm:pt>
    <dgm:pt modelId="{D96A1FA4-6AC3-44A0-9F96-F205D4809B5E}" type="pres">
      <dgm:prSet presAssocID="{477510BF-CB3E-48C0-BB96-74A90C07CFC9}" presName="vert1" presStyleCnt="0"/>
      <dgm:spPr/>
    </dgm:pt>
    <dgm:pt modelId="{3DC843A8-32C8-4EC7-9615-17171A866E1D}" type="pres">
      <dgm:prSet presAssocID="{1D07CB51-4DA2-4036-9E32-F63E4CF6C24D}" presName="thickLine" presStyleLbl="alignNode1" presStyleIdx="2" presStyleCnt="5"/>
      <dgm:spPr/>
    </dgm:pt>
    <dgm:pt modelId="{00191EE3-F1EA-4C88-85C2-4E3019F33AE3}" type="pres">
      <dgm:prSet presAssocID="{1D07CB51-4DA2-4036-9E32-F63E4CF6C24D}" presName="horz1" presStyleCnt="0"/>
      <dgm:spPr/>
    </dgm:pt>
    <dgm:pt modelId="{B2002636-2B6B-4EF4-88AE-1F17C5A8CEB0}" type="pres">
      <dgm:prSet presAssocID="{1D07CB51-4DA2-4036-9E32-F63E4CF6C24D}" presName="tx1" presStyleLbl="revTx" presStyleIdx="2" presStyleCnt="5"/>
      <dgm:spPr/>
    </dgm:pt>
    <dgm:pt modelId="{28C36A3A-D10F-4842-9A0B-5285E9EF8F94}" type="pres">
      <dgm:prSet presAssocID="{1D07CB51-4DA2-4036-9E32-F63E4CF6C24D}" presName="vert1" presStyleCnt="0"/>
      <dgm:spPr/>
    </dgm:pt>
    <dgm:pt modelId="{CCCBF37F-234C-4F67-B3BA-4118D941F905}" type="pres">
      <dgm:prSet presAssocID="{D4D5B03E-0804-4906-AE9D-14C67081DD0F}" presName="thickLine" presStyleLbl="alignNode1" presStyleIdx="3" presStyleCnt="5"/>
      <dgm:spPr/>
    </dgm:pt>
    <dgm:pt modelId="{6592A546-B6A4-4D92-97FD-69B66B5DB39F}" type="pres">
      <dgm:prSet presAssocID="{D4D5B03E-0804-4906-AE9D-14C67081DD0F}" presName="horz1" presStyleCnt="0"/>
      <dgm:spPr/>
    </dgm:pt>
    <dgm:pt modelId="{F27C4047-0F41-4703-90FD-2CFEE75FDFBB}" type="pres">
      <dgm:prSet presAssocID="{D4D5B03E-0804-4906-AE9D-14C67081DD0F}" presName="tx1" presStyleLbl="revTx" presStyleIdx="3" presStyleCnt="5"/>
      <dgm:spPr/>
    </dgm:pt>
    <dgm:pt modelId="{EF19F88B-1323-4F31-9C7E-F4C85AE05549}" type="pres">
      <dgm:prSet presAssocID="{D4D5B03E-0804-4906-AE9D-14C67081DD0F}" presName="vert1" presStyleCnt="0"/>
      <dgm:spPr/>
    </dgm:pt>
    <dgm:pt modelId="{4238DBFC-C96E-42E4-B72D-D90BB31B23C3}" type="pres">
      <dgm:prSet presAssocID="{DE1E3CF8-0BFE-480F-A59B-F64E477435EA}" presName="thickLine" presStyleLbl="alignNode1" presStyleIdx="4" presStyleCnt="5"/>
      <dgm:spPr/>
    </dgm:pt>
    <dgm:pt modelId="{B46ED9FC-C539-437A-BC23-BD7A09D5D2A9}" type="pres">
      <dgm:prSet presAssocID="{DE1E3CF8-0BFE-480F-A59B-F64E477435EA}" presName="horz1" presStyleCnt="0"/>
      <dgm:spPr/>
    </dgm:pt>
    <dgm:pt modelId="{C258502F-10E2-4A85-9C84-BD8E052C0B91}" type="pres">
      <dgm:prSet presAssocID="{DE1E3CF8-0BFE-480F-A59B-F64E477435EA}" presName="tx1" presStyleLbl="revTx" presStyleIdx="4" presStyleCnt="5"/>
      <dgm:spPr/>
    </dgm:pt>
    <dgm:pt modelId="{18885B25-58B2-4179-A232-DE5736C70BC0}" type="pres">
      <dgm:prSet presAssocID="{DE1E3CF8-0BFE-480F-A59B-F64E477435EA}" presName="vert1" presStyleCnt="0"/>
      <dgm:spPr/>
    </dgm:pt>
  </dgm:ptLst>
  <dgm:cxnLst>
    <dgm:cxn modelId="{D35D4F30-2B84-462B-8280-827695CB2CF5}" srcId="{14DF2618-A850-4ED2-9DD5-830B401AB18F}" destId="{DE1E3CF8-0BFE-480F-A59B-F64E477435EA}" srcOrd="4" destOrd="0" parTransId="{44E56BBE-3F23-41AF-8712-BA235A3AA626}" sibTransId="{1BC43682-57C9-4C67-908F-0B26D63A4DA1}"/>
    <dgm:cxn modelId="{EE4FFD5F-AEDA-464D-92FD-812F14D72527}" srcId="{14DF2618-A850-4ED2-9DD5-830B401AB18F}" destId="{D4D5B03E-0804-4906-AE9D-14C67081DD0F}" srcOrd="3" destOrd="0" parTransId="{5A915C78-4200-42D2-9980-1A2C89DE25F5}" sibTransId="{B16F4C49-D2C1-47B7-86EA-0E21A89DF969}"/>
    <dgm:cxn modelId="{1AC4C272-D6F7-474E-AC4A-DAB6A4C97672}" type="presOf" srcId="{477510BF-CB3E-48C0-BB96-74A90C07CFC9}" destId="{E360D924-69B2-4855-90AC-137F4214DD4F}" srcOrd="0" destOrd="0" presId="urn:microsoft.com/office/officeart/2008/layout/LinedList"/>
    <dgm:cxn modelId="{6E609555-A865-4FE9-A840-1A99203463F6}" type="presOf" srcId="{05E9B55B-A52F-4A9A-91B5-4E1774F40F8F}" destId="{63002C87-AC07-4210-AAA4-7163F9CC90D4}" srcOrd="0" destOrd="0" presId="urn:microsoft.com/office/officeart/2008/layout/LinedList"/>
    <dgm:cxn modelId="{33276B79-8AFB-4BF0-999D-81695E07D47F}" srcId="{14DF2618-A850-4ED2-9DD5-830B401AB18F}" destId="{05E9B55B-A52F-4A9A-91B5-4E1774F40F8F}" srcOrd="0" destOrd="0" parTransId="{F7948F73-7425-4C70-8DEF-70827124D169}" sibTransId="{50352C7E-E739-4954-A7AC-6FB16EA56EBE}"/>
    <dgm:cxn modelId="{3B455D8C-05D7-4628-8FAC-EEB27E991050}" type="presOf" srcId="{D4D5B03E-0804-4906-AE9D-14C67081DD0F}" destId="{F27C4047-0F41-4703-90FD-2CFEE75FDFBB}" srcOrd="0" destOrd="0" presId="urn:microsoft.com/office/officeart/2008/layout/LinedList"/>
    <dgm:cxn modelId="{AE2DCF8D-38B7-46E0-B88B-FCA369AEE871}" srcId="{14DF2618-A850-4ED2-9DD5-830B401AB18F}" destId="{477510BF-CB3E-48C0-BB96-74A90C07CFC9}" srcOrd="1" destOrd="0" parTransId="{334C8188-E89B-476D-BA0E-32DCF6D5B8B2}" sibTransId="{DCB6FE69-1E17-44BF-BBB8-2B24C4BA0D37}"/>
    <dgm:cxn modelId="{0736858F-0936-414E-8ABA-34B5374D2296}" srcId="{14DF2618-A850-4ED2-9DD5-830B401AB18F}" destId="{1D07CB51-4DA2-4036-9E32-F63E4CF6C24D}" srcOrd="2" destOrd="0" parTransId="{6320DE97-41C8-40C1-8B46-98046512896E}" sibTransId="{CC4DB701-DDF2-403D-9FA2-845D535AE0FC}"/>
    <dgm:cxn modelId="{F2D5B59F-6049-4EA0-A6B1-7E5DD1305FC1}" type="presOf" srcId="{DE1E3CF8-0BFE-480F-A59B-F64E477435EA}" destId="{C258502F-10E2-4A85-9C84-BD8E052C0B91}" srcOrd="0" destOrd="0" presId="urn:microsoft.com/office/officeart/2008/layout/LinedList"/>
    <dgm:cxn modelId="{BC34F4B1-D62C-439B-BAF1-F94A43D5A7C1}" type="presOf" srcId="{1D07CB51-4DA2-4036-9E32-F63E4CF6C24D}" destId="{B2002636-2B6B-4EF4-88AE-1F17C5A8CEB0}" srcOrd="0" destOrd="0" presId="urn:microsoft.com/office/officeart/2008/layout/LinedList"/>
    <dgm:cxn modelId="{DCD0A8B7-1332-4930-B9FC-0898F48C048B}" type="presOf" srcId="{14DF2618-A850-4ED2-9DD5-830B401AB18F}" destId="{BF9EDC68-AB4E-4729-82B1-200B930E0412}" srcOrd="0" destOrd="0" presId="urn:microsoft.com/office/officeart/2008/layout/LinedList"/>
    <dgm:cxn modelId="{42F94F31-6BDC-4FC2-9BC8-B594A5D10C35}" type="presParOf" srcId="{BF9EDC68-AB4E-4729-82B1-200B930E0412}" destId="{317A193A-65CE-4ADF-9343-0AF6685AA4ED}" srcOrd="0" destOrd="0" presId="urn:microsoft.com/office/officeart/2008/layout/LinedList"/>
    <dgm:cxn modelId="{C29DFAF1-F9DE-495C-B967-6EE2BDAAB62C}" type="presParOf" srcId="{BF9EDC68-AB4E-4729-82B1-200B930E0412}" destId="{213AF94B-133F-4E56-BD89-4CC4CE9436D7}" srcOrd="1" destOrd="0" presId="urn:microsoft.com/office/officeart/2008/layout/LinedList"/>
    <dgm:cxn modelId="{7BB1700B-62B2-4F53-ABF6-0BE03D746DD3}" type="presParOf" srcId="{213AF94B-133F-4E56-BD89-4CC4CE9436D7}" destId="{63002C87-AC07-4210-AAA4-7163F9CC90D4}" srcOrd="0" destOrd="0" presId="urn:microsoft.com/office/officeart/2008/layout/LinedList"/>
    <dgm:cxn modelId="{D31862F8-B7CB-4EC3-8E6E-A167522811F8}" type="presParOf" srcId="{213AF94B-133F-4E56-BD89-4CC4CE9436D7}" destId="{7B8BC12A-83F7-4742-963F-C9F97BEBF084}" srcOrd="1" destOrd="0" presId="urn:microsoft.com/office/officeart/2008/layout/LinedList"/>
    <dgm:cxn modelId="{516D098D-A626-46B7-9187-6F2F73F2BD4A}" type="presParOf" srcId="{BF9EDC68-AB4E-4729-82B1-200B930E0412}" destId="{16C69714-ED6B-4B77-9106-BDF9288935F6}" srcOrd="2" destOrd="0" presId="urn:microsoft.com/office/officeart/2008/layout/LinedList"/>
    <dgm:cxn modelId="{588DA282-F9EA-4A1D-8DE9-C369CBBAC593}" type="presParOf" srcId="{BF9EDC68-AB4E-4729-82B1-200B930E0412}" destId="{48669E6E-4C84-4660-9BF7-9D50D15F8158}" srcOrd="3" destOrd="0" presId="urn:microsoft.com/office/officeart/2008/layout/LinedList"/>
    <dgm:cxn modelId="{46300C05-650E-4153-958C-8674A63D82D8}" type="presParOf" srcId="{48669E6E-4C84-4660-9BF7-9D50D15F8158}" destId="{E360D924-69B2-4855-90AC-137F4214DD4F}" srcOrd="0" destOrd="0" presId="urn:microsoft.com/office/officeart/2008/layout/LinedList"/>
    <dgm:cxn modelId="{F66A8E88-2998-40E1-B69B-CD0951116892}" type="presParOf" srcId="{48669E6E-4C84-4660-9BF7-9D50D15F8158}" destId="{D96A1FA4-6AC3-44A0-9F96-F205D4809B5E}" srcOrd="1" destOrd="0" presId="urn:microsoft.com/office/officeart/2008/layout/LinedList"/>
    <dgm:cxn modelId="{4C59A785-6FEE-42BB-A519-232AB8864A7D}" type="presParOf" srcId="{BF9EDC68-AB4E-4729-82B1-200B930E0412}" destId="{3DC843A8-32C8-4EC7-9615-17171A866E1D}" srcOrd="4" destOrd="0" presId="urn:microsoft.com/office/officeart/2008/layout/LinedList"/>
    <dgm:cxn modelId="{E080C2CF-3A5E-4D09-8E11-68E519928980}" type="presParOf" srcId="{BF9EDC68-AB4E-4729-82B1-200B930E0412}" destId="{00191EE3-F1EA-4C88-85C2-4E3019F33AE3}" srcOrd="5" destOrd="0" presId="urn:microsoft.com/office/officeart/2008/layout/LinedList"/>
    <dgm:cxn modelId="{7A62227A-8E52-413E-B307-533F0584562A}" type="presParOf" srcId="{00191EE3-F1EA-4C88-85C2-4E3019F33AE3}" destId="{B2002636-2B6B-4EF4-88AE-1F17C5A8CEB0}" srcOrd="0" destOrd="0" presId="urn:microsoft.com/office/officeart/2008/layout/LinedList"/>
    <dgm:cxn modelId="{7057457E-208E-42A4-8CAF-26614E711B89}" type="presParOf" srcId="{00191EE3-F1EA-4C88-85C2-4E3019F33AE3}" destId="{28C36A3A-D10F-4842-9A0B-5285E9EF8F94}" srcOrd="1" destOrd="0" presId="urn:microsoft.com/office/officeart/2008/layout/LinedList"/>
    <dgm:cxn modelId="{2381CCC4-D3A4-4F7A-8FF3-724E4659BDEA}" type="presParOf" srcId="{BF9EDC68-AB4E-4729-82B1-200B930E0412}" destId="{CCCBF37F-234C-4F67-B3BA-4118D941F905}" srcOrd="6" destOrd="0" presId="urn:microsoft.com/office/officeart/2008/layout/LinedList"/>
    <dgm:cxn modelId="{216F40EB-4ACF-4673-A318-6658353982AE}" type="presParOf" srcId="{BF9EDC68-AB4E-4729-82B1-200B930E0412}" destId="{6592A546-B6A4-4D92-97FD-69B66B5DB39F}" srcOrd="7" destOrd="0" presId="urn:microsoft.com/office/officeart/2008/layout/LinedList"/>
    <dgm:cxn modelId="{85750782-A24A-4F2C-BBC5-D425514872E0}" type="presParOf" srcId="{6592A546-B6A4-4D92-97FD-69B66B5DB39F}" destId="{F27C4047-0F41-4703-90FD-2CFEE75FDFBB}" srcOrd="0" destOrd="0" presId="urn:microsoft.com/office/officeart/2008/layout/LinedList"/>
    <dgm:cxn modelId="{1E64DF6A-E409-4D53-A898-9F201C70CDA2}" type="presParOf" srcId="{6592A546-B6A4-4D92-97FD-69B66B5DB39F}" destId="{EF19F88B-1323-4F31-9C7E-F4C85AE05549}" srcOrd="1" destOrd="0" presId="urn:microsoft.com/office/officeart/2008/layout/LinedList"/>
    <dgm:cxn modelId="{B6E83B16-2A79-4870-AFA6-9AF2E64139E7}" type="presParOf" srcId="{BF9EDC68-AB4E-4729-82B1-200B930E0412}" destId="{4238DBFC-C96E-42E4-B72D-D90BB31B23C3}" srcOrd="8" destOrd="0" presId="urn:microsoft.com/office/officeart/2008/layout/LinedList"/>
    <dgm:cxn modelId="{41B6F528-B5C9-46CA-82B8-6F0B05A42243}" type="presParOf" srcId="{BF9EDC68-AB4E-4729-82B1-200B930E0412}" destId="{B46ED9FC-C539-437A-BC23-BD7A09D5D2A9}" srcOrd="9" destOrd="0" presId="urn:microsoft.com/office/officeart/2008/layout/LinedList"/>
    <dgm:cxn modelId="{C79FC5C2-0946-4CC7-BDD1-3018C58971DC}" type="presParOf" srcId="{B46ED9FC-C539-437A-BC23-BD7A09D5D2A9}" destId="{C258502F-10E2-4A85-9C84-BD8E052C0B91}" srcOrd="0" destOrd="0" presId="urn:microsoft.com/office/officeart/2008/layout/LinedList"/>
    <dgm:cxn modelId="{F4875199-1247-41DA-9F5B-A04FB1C3553E}" type="presParOf" srcId="{B46ED9FC-C539-437A-BC23-BD7A09D5D2A9}" destId="{18885B25-58B2-4179-A232-DE5736C70B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771382-BF56-485D-81FC-EF646600914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ECEC2D-78B8-4CAB-BABF-9E4314D25399}">
      <dgm:prSet/>
      <dgm:spPr/>
      <dgm:t>
        <a:bodyPr/>
        <a:lstStyle/>
        <a:p>
          <a:r>
            <a:rPr lang="en-US"/>
            <a:t>Information:</a:t>
          </a:r>
        </a:p>
      </dgm:t>
    </dgm:pt>
    <dgm:pt modelId="{78ED7B60-34A6-4886-BF8D-B05CC789A701}" type="parTrans" cxnId="{943F0956-30AE-4891-B6B4-40DDAE9B2C01}">
      <dgm:prSet/>
      <dgm:spPr/>
      <dgm:t>
        <a:bodyPr/>
        <a:lstStyle/>
        <a:p>
          <a:endParaRPr lang="en-US"/>
        </a:p>
      </dgm:t>
    </dgm:pt>
    <dgm:pt modelId="{C6EC4B84-7BD1-463F-8609-94D66717CD49}" type="sibTrans" cxnId="{943F0956-30AE-4891-B6B4-40DDAE9B2C01}">
      <dgm:prSet/>
      <dgm:spPr/>
      <dgm:t>
        <a:bodyPr/>
        <a:lstStyle/>
        <a:p>
          <a:endParaRPr lang="en-US"/>
        </a:p>
      </dgm:t>
    </dgm:pt>
    <dgm:pt modelId="{CB50DD35-66F6-4FEC-9B2C-F00C03738EBF}">
      <dgm:prSet/>
      <dgm:spPr/>
      <dgm:t>
        <a:bodyPr/>
        <a:lstStyle/>
        <a:p>
          <a:r>
            <a:rPr lang="en-US"/>
            <a:t>Two pistons in separate cylinders </a:t>
          </a:r>
        </a:p>
      </dgm:t>
    </dgm:pt>
    <dgm:pt modelId="{F8142ACF-DAB0-4F0E-8DF4-932E358F8FF1}" type="parTrans" cxnId="{13A41365-8E5E-4023-8EA4-C7D47B058208}">
      <dgm:prSet/>
      <dgm:spPr/>
      <dgm:t>
        <a:bodyPr/>
        <a:lstStyle/>
        <a:p>
          <a:endParaRPr lang="en-US"/>
        </a:p>
      </dgm:t>
    </dgm:pt>
    <dgm:pt modelId="{995F52AC-630E-4387-8B82-6D94BE65BFCB}" type="sibTrans" cxnId="{13A41365-8E5E-4023-8EA4-C7D47B058208}">
      <dgm:prSet/>
      <dgm:spPr/>
      <dgm:t>
        <a:bodyPr/>
        <a:lstStyle/>
        <a:p>
          <a:endParaRPr lang="en-US"/>
        </a:p>
      </dgm:t>
    </dgm:pt>
    <dgm:pt modelId="{167DD663-509C-4B0D-BA68-28FE30C87118}">
      <dgm:prSet/>
      <dgm:spPr/>
      <dgm:t>
        <a:bodyPr/>
        <a:lstStyle/>
        <a:p>
          <a:r>
            <a:rPr lang="en-US"/>
            <a:t>Pros:</a:t>
          </a:r>
        </a:p>
      </dgm:t>
    </dgm:pt>
    <dgm:pt modelId="{E89DF408-5765-4CCC-86BE-21AB5D65C891}" type="parTrans" cxnId="{C0CE5114-CF8F-446C-8DD6-4AB695B4C61E}">
      <dgm:prSet/>
      <dgm:spPr/>
      <dgm:t>
        <a:bodyPr/>
        <a:lstStyle/>
        <a:p>
          <a:endParaRPr lang="en-US"/>
        </a:p>
      </dgm:t>
    </dgm:pt>
    <dgm:pt modelId="{57012E9C-6897-4F88-B9D8-B5C56146C931}" type="sibTrans" cxnId="{C0CE5114-CF8F-446C-8DD6-4AB695B4C61E}">
      <dgm:prSet/>
      <dgm:spPr/>
      <dgm:t>
        <a:bodyPr/>
        <a:lstStyle/>
        <a:p>
          <a:endParaRPr lang="en-US"/>
        </a:p>
      </dgm:t>
    </dgm:pt>
    <dgm:pt modelId="{3891B13D-A5E9-491F-B832-4D5B8D10DE2A}">
      <dgm:prSet/>
      <dgm:spPr/>
      <dgm:t>
        <a:bodyPr/>
        <a:lstStyle/>
        <a:p>
          <a:r>
            <a:rPr lang="en-US"/>
            <a:t>High power density</a:t>
          </a:r>
        </a:p>
      </dgm:t>
    </dgm:pt>
    <dgm:pt modelId="{B37776B1-79B3-4440-9F57-E00C54439B73}" type="parTrans" cxnId="{4978EF8F-3335-4A9E-B3C0-F3F0EFF8625F}">
      <dgm:prSet/>
      <dgm:spPr/>
      <dgm:t>
        <a:bodyPr/>
        <a:lstStyle/>
        <a:p>
          <a:endParaRPr lang="en-US"/>
        </a:p>
      </dgm:t>
    </dgm:pt>
    <dgm:pt modelId="{B47070F4-FC5E-44A3-B56B-9CC5A16B7F06}" type="sibTrans" cxnId="{4978EF8F-3335-4A9E-B3C0-F3F0EFF8625F}">
      <dgm:prSet/>
      <dgm:spPr/>
      <dgm:t>
        <a:bodyPr/>
        <a:lstStyle/>
        <a:p>
          <a:endParaRPr lang="en-US"/>
        </a:p>
      </dgm:t>
    </dgm:pt>
    <dgm:pt modelId="{11752088-CBB2-4A84-AA34-93FFC5FCC66A}">
      <dgm:prSet/>
      <dgm:spPr/>
      <dgm:t>
        <a:bodyPr/>
        <a:lstStyle/>
        <a:p>
          <a:r>
            <a:rPr lang="en-US"/>
            <a:t>Cons:</a:t>
          </a:r>
        </a:p>
      </dgm:t>
    </dgm:pt>
    <dgm:pt modelId="{07AE2E7F-A78E-4338-9B64-148045B9D3AB}" type="parTrans" cxnId="{0CADAF71-B5A8-4AC3-A36C-1A546765CC40}">
      <dgm:prSet/>
      <dgm:spPr/>
      <dgm:t>
        <a:bodyPr/>
        <a:lstStyle/>
        <a:p>
          <a:endParaRPr lang="en-US"/>
        </a:p>
      </dgm:t>
    </dgm:pt>
    <dgm:pt modelId="{3B335C10-55B1-488A-B1F9-730DBE251BCC}" type="sibTrans" cxnId="{0CADAF71-B5A8-4AC3-A36C-1A546765CC40}">
      <dgm:prSet/>
      <dgm:spPr/>
      <dgm:t>
        <a:bodyPr/>
        <a:lstStyle/>
        <a:p>
          <a:endParaRPr lang="en-US"/>
        </a:p>
      </dgm:t>
    </dgm:pt>
    <dgm:pt modelId="{3BDF980E-6148-4F18-B7C0-D324AE8A3201}">
      <dgm:prSet/>
      <dgm:spPr/>
      <dgm:t>
        <a:bodyPr/>
        <a:lstStyle/>
        <a:p>
          <a:r>
            <a:rPr lang="en-US"/>
            <a:t>Hard manufacturability</a:t>
          </a:r>
        </a:p>
      </dgm:t>
    </dgm:pt>
    <dgm:pt modelId="{DEFCCF0E-6FAD-4E39-B806-22812C960B06}" type="parTrans" cxnId="{C1E7157D-1A5A-4EF8-9BD4-6C71B6AC73F2}">
      <dgm:prSet/>
      <dgm:spPr/>
      <dgm:t>
        <a:bodyPr/>
        <a:lstStyle/>
        <a:p>
          <a:endParaRPr lang="en-US"/>
        </a:p>
      </dgm:t>
    </dgm:pt>
    <dgm:pt modelId="{E9E8C552-E89F-49BB-A09A-DB9946E66FB2}" type="sibTrans" cxnId="{C1E7157D-1A5A-4EF8-9BD4-6C71B6AC73F2}">
      <dgm:prSet/>
      <dgm:spPr/>
      <dgm:t>
        <a:bodyPr/>
        <a:lstStyle/>
        <a:p>
          <a:endParaRPr lang="en-US"/>
        </a:p>
      </dgm:t>
    </dgm:pt>
    <dgm:pt modelId="{648CC3E3-DF34-4D52-82FA-D44B20CE2633}">
      <dgm:prSet/>
      <dgm:spPr/>
      <dgm:t>
        <a:bodyPr/>
        <a:lstStyle/>
        <a:p>
          <a:r>
            <a:rPr lang="en-US"/>
            <a:t>Connected in series</a:t>
          </a:r>
        </a:p>
      </dgm:t>
    </dgm:pt>
    <dgm:pt modelId="{7170F370-580F-43EF-889C-A31740158243}" type="parTrans" cxnId="{13F0F31E-5EB4-4617-BA33-954A082CBBD8}">
      <dgm:prSet/>
      <dgm:spPr/>
      <dgm:t>
        <a:bodyPr/>
        <a:lstStyle/>
        <a:p>
          <a:endParaRPr lang="en-US"/>
        </a:p>
      </dgm:t>
    </dgm:pt>
    <dgm:pt modelId="{FA40B449-6BA3-4D2A-AA1A-C83AA2FF0F99}" type="sibTrans" cxnId="{13F0F31E-5EB4-4617-BA33-954A082CBBD8}">
      <dgm:prSet/>
      <dgm:spPr/>
      <dgm:t>
        <a:bodyPr/>
        <a:lstStyle/>
        <a:p>
          <a:endParaRPr lang="en-US"/>
        </a:p>
      </dgm:t>
    </dgm:pt>
    <dgm:pt modelId="{33F5C962-E535-4E55-9182-8F0F22B60BC6}">
      <dgm:prSet/>
      <dgm:spPr/>
      <dgm:t>
        <a:bodyPr/>
        <a:lstStyle/>
        <a:p>
          <a:r>
            <a:rPr lang="en-US"/>
            <a:t>High efficiency</a:t>
          </a:r>
        </a:p>
      </dgm:t>
    </dgm:pt>
    <dgm:pt modelId="{4BD37D7D-7C2C-43F9-BE43-CD327EF0BE54}" type="parTrans" cxnId="{D2E19329-0215-41B7-9B4E-CA342C674DE7}">
      <dgm:prSet/>
      <dgm:spPr/>
      <dgm:t>
        <a:bodyPr/>
        <a:lstStyle/>
        <a:p>
          <a:endParaRPr lang="en-US"/>
        </a:p>
      </dgm:t>
    </dgm:pt>
    <dgm:pt modelId="{06CCCD88-836C-4381-9802-40826139949C}" type="sibTrans" cxnId="{D2E19329-0215-41B7-9B4E-CA342C674DE7}">
      <dgm:prSet/>
      <dgm:spPr/>
      <dgm:t>
        <a:bodyPr/>
        <a:lstStyle/>
        <a:p>
          <a:endParaRPr lang="en-US"/>
        </a:p>
      </dgm:t>
    </dgm:pt>
    <dgm:pt modelId="{6210B4E8-C751-4961-B848-A4513345F2CC}" type="pres">
      <dgm:prSet presAssocID="{71771382-BF56-485D-81FC-EF6466009142}" presName="linear" presStyleCnt="0">
        <dgm:presLayoutVars>
          <dgm:animLvl val="lvl"/>
          <dgm:resizeHandles val="exact"/>
        </dgm:presLayoutVars>
      </dgm:prSet>
      <dgm:spPr/>
    </dgm:pt>
    <dgm:pt modelId="{DC0434AE-E516-4701-91E8-7A3DC83AEE08}" type="pres">
      <dgm:prSet presAssocID="{39ECEC2D-78B8-4CAB-BABF-9E4314D253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DE91D9-3F6D-4D64-A150-B0EA4138F080}" type="pres">
      <dgm:prSet presAssocID="{39ECEC2D-78B8-4CAB-BABF-9E4314D25399}" presName="childText" presStyleLbl="revTx" presStyleIdx="0" presStyleCnt="3">
        <dgm:presLayoutVars>
          <dgm:bulletEnabled val="1"/>
        </dgm:presLayoutVars>
      </dgm:prSet>
      <dgm:spPr/>
    </dgm:pt>
    <dgm:pt modelId="{3EE0C5B4-8BF0-46F9-95F2-28ABD4A1A8B9}" type="pres">
      <dgm:prSet presAssocID="{167DD663-509C-4B0D-BA68-28FE30C8711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D33739-4036-4AB3-8500-82E4294D33B4}" type="pres">
      <dgm:prSet presAssocID="{167DD663-509C-4B0D-BA68-28FE30C87118}" presName="childText" presStyleLbl="revTx" presStyleIdx="1" presStyleCnt="3">
        <dgm:presLayoutVars>
          <dgm:bulletEnabled val="1"/>
        </dgm:presLayoutVars>
      </dgm:prSet>
      <dgm:spPr/>
    </dgm:pt>
    <dgm:pt modelId="{E352E2C8-14BE-4200-AF1D-E60A33D674DF}" type="pres">
      <dgm:prSet presAssocID="{11752088-CBB2-4A84-AA34-93FFC5FCC66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E2A49BE-91F3-47E4-9C81-B448512557E5}" type="pres">
      <dgm:prSet presAssocID="{11752088-CBB2-4A84-AA34-93FFC5FCC66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C132800-52AE-4B4A-92E0-361BFB1AE2BA}" type="presOf" srcId="{39ECEC2D-78B8-4CAB-BABF-9E4314D25399}" destId="{DC0434AE-E516-4701-91E8-7A3DC83AEE08}" srcOrd="0" destOrd="0" presId="urn:microsoft.com/office/officeart/2005/8/layout/vList2"/>
    <dgm:cxn modelId="{2B5FD903-031E-4174-B49E-94E8F6AB3C77}" type="presOf" srcId="{33F5C962-E535-4E55-9182-8F0F22B60BC6}" destId="{74D33739-4036-4AB3-8500-82E4294D33B4}" srcOrd="0" destOrd="1" presId="urn:microsoft.com/office/officeart/2005/8/layout/vList2"/>
    <dgm:cxn modelId="{C0CE5114-CF8F-446C-8DD6-4AB695B4C61E}" srcId="{71771382-BF56-485D-81FC-EF6466009142}" destId="{167DD663-509C-4B0D-BA68-28FE30C87118}" srcOrd="1" destOrd="0" parTransId="{E89DF408-5765-4CCC-86BE-21AB5D65C891}" sibTransId="{57012E9C-6897-4F88-B9D8-B5C56146C931}"/>
    <dgm:cxn modelId="{632DA11A-F38E-434D-8FC9-F46DA69F08FE}" type="presOf" srcId="{71771382-BF56-485D-81FC-EF6466009142}" destId="{6210B4E8-C751-4961-B848-A4513345F2CC}" srcOrd="0" destOrd="0" presId="urn:microsoft.com/office/officeart/2005/8/layout/vList2"/>
    <dgm:cxn modelId="{13F0F31E-5EB4-4617-BA33-954A082CBBD8}" srcId="{39ECEC2D-78B8-4CAB-BABF-9E4314D25399}" destId="{648CC3E3-DF34-4D52-82FA-D44B20CE2633}" srcOrd="1" destOrd="0" parTransId="{7170F370-580F-43EF-889C-A31740158243}" sibTransId="{FA40B449-6BA3-4D2A-AA1A-C83AA2FF0F99}"/>
    <dgm:cxn modelId="{D2E19329-0215-41B7-9B4E-CA342C674DE7}" srcId="{167DD663-509C-4B0D-BA68-28FE30C87118}" destId="{33F5C962-E535-4E55-9182-8F0F22B60BC6}" srcOrd="1" destOrd="0" parTransId="{4BD37D7D-7C2C-43F9-BE43-CD327EF0BE54}" sibTransId="{06CCCD88-836C-4381-9802-40826139949C}"/>
    <dgm:cxn modelId="{135F202C-B9E6-4E0B-8E8C-1F138963FE00}" type="presOf" srcId="{648CC3E3-DF34-4D52-82FA-D44B20CE2633}" destId="{FBDE91D9-3F6D-4D64-A150-B0EA4138F080}" srcOrd="0" destOrd="1" presId="urn:microsoft.com/office/officeart/2005/8/layout/vList2"/>
    <dgm:cxn modelId="{13A41365-8E5E-4023-8EA4-C7D47B058208}" srcId="{39ECEC2D-78B8-4CAB-BABF-9E4314D25399}" destId="{CB50DD35-66F6-4FEC-9B2C-F00C03738EBF}" srcOrd="0" destOrd="0" parTransId="{F8142ACF-DAB0-4F0E-8DF4-932E358F8FF1}" sibTransId="{995F52AC-630E-4387-8B82-6D94BE65BFCB}"/>
    <dgm:cxn modelId="{0CADAF71-B5A8-4AC3-A36C-1A546765CC40}" srcId="{71771382-BF56-485D-81FC-EF6466009142}" destId="{11752088-CBB2-4A84-AA34-93FFC5FCC66A}" srcOrd="2" destOrd="0" parTransId="{07AE2E7F-A78E-4338-9B64-148045B9D3AB}" sibTransId="{3B335C10-55B1-488A-B1F9-730DBE251BCC}"/>
    <dgm:cxn modelId="{943F0956-30AE-4891-B6B4-40DDAE9B2C01}" srcId="{71771382-BF56-485D-81FC-EF6466009142}" destId="{39ECEC2D-78B8-4CAB-BABF-9E4314D25399}" srcOrd="0" destOrd="0" parTransId="{78ED7B60-34A6-4886-BF8D-B05CC789A701}" sibTransId="{C6EC4B84-7BD1-463F-8609-94D66717CD49}"/>
    <dgm:cxn modelId="{95961558-912D-48A2-B7C4-D7851585F00C}" type="presOf" srcId="{11752088-CBB2-4A84-AA34-93FFC5FCC66A}" destId="{E352E2C8-14BE-4200-AF1D-E60A33D674DF}" srcOrd="0" destOrd="0" presId="urn:microsoft.com/office/officeart/2005/8/layout/vList2"/>
    <dgm:cxn modelId="{C1E7157D-1A5A-4EF8-9BD4-6C71B6AC73F2}" srcId="{11752088-CBB2-4A84-AA34-93FFC5FCC66A}" destId="{3BDF980E-6148-4F18-B7C0-D324AE8A3201}" srcOrd="0" destOrd="0" parTransId="{DEFCCF0E-6FAD-4E39-B806-22812C960B06}" sibTransId="{E9E8C552-E89F-49BB-A09A-DB9946E66FB2}"/>
    <dgm:cxn modelId="{56398F84-23C9-4799-B062-AB87CE14DDC0}" type="presOf" srcId="{3891B13D-A5E9-491F-B832-4D5B8D10DE2A}" destId="{74D33739-4036-4AB3-8500-82E4294D33B4}" srcOrd="0" destOrd="0" presId="urn:microsoft.com/office/officeart/2005/8/layout/vList2"/>
    <dgm:cxn modelId="{4978EF8F-3335-4A9E-B3C0-F3F0EFF8625F}" srcId="{167DD663-509C-4B0D-BA68-28FE30C87118}" destId="{3891B13D-A5E9-491F-B832-4D5B8D10DE2A}" srcOrd="0" destOrd="0" parTransId="{B37776B1-79B3-4440-9F57-E00C54439B73}" sibTransId="{B47070F4-FC5E-44A3-B56B-9CC5A16B7F06}"/>
    <dgm:cxn modelId="{AE2BAEDE-9FCB-4221-83E2-9AA79253201D}" type="presOf" srcId="{CB50DD35-66F6-4FEC-9B2C-F00C03738EBF}" destId="{FBDE91D9-3F6D-4D64-A150-B0EA4138F080}" srcOrd="0" destOrd="0" presId="urn:microsoft.com/office/officeart/2005/8/layout/vList2"/>
    <dgm:cxn modelId="{76143BE1-E094-4FB3-8133-63233610C666}" type="presOf" srcId="{3BDF980E-6148-4F18-B7C0-D324AE8A3201}" destId="{8E2A49BE-91F3-47E4-9C81-B448512557E5}" srcOrd="0" destOrd="0" presId="urn:microsoft.com/office/officeart/2005/8/layout/vList2"/>
    <dgm:cxn modelId="{C78DDFF0-7965-4457-A355-F2BB15A72CDA}" type="presOf" srcId="{167DD663-509C-4B0D-BA68-28FE30C87118}" destId="{3EE0C5B4-8BF0-46F9-95F2-28ABD4A1A8B9}" srcOrd="0" destOrd="0" presId="urn:microsoft.com/office/officeart/2005/8/layout/vList2"/>
    <dgm:cxn modelId="{45A11ECB-5369-473C-B19D-0916103754F3}" type="presParOf" srcId="{6210B4E8-C751-4961-B848-A4513345F2CC}" destId="{DC0434AE-E516-4701-91E8-7A3DC83AEE08}" srcOrd="0" destOrd="0" presId="urn:microsoft.com/office/officeart/2005/8/layout/vList2"/>
    <dgm:cxn modelId="{9AE93510-A722-4F68-9399-4C5BB5368330}" type="presParOf" srcId="{6210B4E8-C751-4961-B848-A4513345F2CC}" destId="{FBDE91D9-3F6D-4D64-A150-B0EA4138F080}" srcOrd="1" destOrd="0" presId="urn:microsoft.com/office/officeart/2005/8/layout/vList2"/>
    <dgm:cxn modelId="{0CE5F5CB-8E4A-4028-A265-E39CB0B4AEFC}" type="presParOf" srcId="{6210B4E8-C751-4961-B848-A4513345F2CC}" destId="{3EE0C5B4-8BF0-46F9-95F2-28ABD4A1A8B9}" srcOrd="2" destOrd="0" presId="urn:microsoft.com/office/officeart/2005/8/layout/vList2"/>
    <dgm:cxn modelId="{3F0F5AC3-05A5-4C0B-BD3F-DB3D2CAEC66D}" type="presParOf" srcId="{6210B4E8-C751-4961-B848-A4513345F2CC}" destId="{74D33739-4036-4AB3-8500-82E4294D33B4}" srcOrd="3" destOrd="0" presId="urn:microsoft.com/office/officeart/2005/8/layout/vList2"/>
    <dgm:cxn modelId="{79974A76-D7EC-4ACD-9241-F2EB0D94DDE5}" type="presParOf" srcId="{6210B4E8-C751-4961-B848-A4513345F2CC}" destId="{E352E2C8-14BE-4200-AF1D-E60A33D674DF}" srcOrd="4" destOrd="0" presId="urn:microsoft.com/office/officeart/2005/8/layout/vList2"/>
    <dgm:cxn modelId="{D95E500C-DF77-4B34-A791-45AD4826095C}" type="presParOf" srcId="{6210B4E8-C751-4961-B848-A4513345F2CC}" destId="{8E2A49BE-91F3-47E4-9C81-B448512557E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771382-BF56-485D-81FC-EF646600914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9ECEC2D-78B8-4CAB-BABF-9E4314D25399}">
      <dgm:prSet/>
      <dgm:spPr/>
      <dgm:t>
        <a:bodyPr/>
        <a:lstStyle/>
        <a:p>
          <a:r>
            <a:rPr lang="en-US"/>
            <a:t>Information:</a:t>
          </a:r>
        </a:p>
      </dgm:t>
    </dgm:pt>
    <dgm:pt modelId="{78ED7B60-34A6-4886-BF8D-B05CC789A701}" type="parTrans" cxnId="{943F0956-30AE-4891-B6B4-40DDAE9B2C01}">
      <dgm:prSet/>
      <dgm:spPr/>
      <dgm:t>
        <a:bodyPr/>
        <a:lstStyle/>
        <a:p>
          <a:endParaRPr lang="en-US"/>
        </a:p>
      </dgm:t>
    </dgm:pt>
    <dgm:pt modelId="{C6EC4B84-7BD1-463F-8609-94D66717CD49}" type="sibTrans" cxnId="{943F0956-30AE-4891-B6B4-40DDAE9B2C01}">
      <dgm:prSet/>
      <dgm:spPr/>
      <dgm:t>
        <a:bodyPr/>
        <a:lstStyle/>
        <a:p>
          <a:endParaRPr lang="en-US"/>
        </a:p>
      </dgm:t>
    </dgm:pt>
    <dgm:pt modelId="{CB50DD35-66F6-4FEC-9B2C-F00C03738EBF}">
      <dgm:prSet/>
      <dgm:spPr/>
      <dgm:t>
        <a:bodyPr/>
        <a:lstStyle/>
        <a:p>
          <a:r>
            <a:rPr lang="en-US"/>
            <a:t>One cylinder</a:t>
          </a:r>
        </a:p>
      </dgm:t>
    </dgm:pt>
    <dgm:pt modelId="{F8142ACF-DAB0-4F0E-8DF4-932E358F8FF1}" type="parTrans" cxnId="{13A41365-8E5E-4023-8EA4-C7D47B058208}">
      <dgm:prSet/>
      <dgm:spPr/>
      <dgm:t>
        <a:bodyPr/>
        <a:lstStyle/>
        <a:p>
          <a:endParaRPr lang="en-US"/>
        </a:p>
      </dgm:t>
    </dgm:pt>
    <dgm:pt modelId="{995F52AC-630E-4387-8B82-6D94BE65BFCB}" type="sibTrans" cxnId="{13A41365-8E5E-4023-8EA4-C7D47B058208}">
      <dgm:prSet/>
      <dgm:spPr/>
      <dgm:t>
        <a:bodyPr/>
        <a:lstStyle/>
        <a:p>
          <a:endParaRPr lang="en-US"/>
        </a:p>
      </dgm:t>
    </dgm:pt>
    <dgm:pt modelId="{3626CB58-6FED-4E92-9E41-6B7B0E1F7CCC}">
      <dgm:prSet/>
      <dgm:spPr/>
      <dgm:t>
        <a:bodyPr/>
        <a:lstStyle/>
        <a:p>
          <a:r>
            <a:rPr lang="en-US"/>
            <a:t>Displacer piston</a:t>
          </a:r>
        </a:p>
      </dgm:t>
    </dgm:pt>
    <dgm:pt modelId="{E388D98F-4E8A-44F8-93AF-7BFF98029539}" type="parTrans" cxnId="{9B547895-2B4B-4D84-AC98-FEB789C94801}">
      <dgm:prSet/>
      <dgm:spPr/>
      <dgm:t>
        <a:bodyPr/>
        <a:lstStyle/>
        <a:p>
          <a:endParaRPr lang="en-US"/>
        </a:p>
      </dgm:t>
    </dgm:pt>
    <dgm:pt modelId="{24E44FA1-BC5D-4A14-AE46-9E6154A4F4EF}" type="sibTrans" cxnId="{9B547895-2B4B-4D84-AC98-FEB789C94801}">
      <dgm:prSet/>
      <dgm:spPr/>
      <dgm:t>
        <a:bodyPr/>
        <a:lstStyle/>
        <a:p>
          <a:endParaRPr lang="en-US"/>
        </a:p>
      </dgm:t>
    </dgm:pt>
    <dgm:pt modelId="{1BBA2241-DA09-478B-88F9-00792B97D52D}">
      <dgm:prSet/>
      <dgm:spPr/>
      <dgm:t>
        <a:bodyPr/>
        <a:lstStyle/>
        <a:p>
          <a:r>
            <a:rPr lang="en-US"/>
            <a:t>Power piston</a:t>
          </a:r>
        </a:p>
      </dgm:t>
    </dgm:pt>
    <dgm:pt modelId="{F36B0F5D-C468-4680-9B8B-9DCF797BDB66}" type="parTrans" cxnId="{45B1C464-FA42-4D9A-A14C-EA04B5CA591E}">
      <dgm:prSet/>
      <dgm:spPr/>
      <dgm:t>
        <a:bodyPr/>
        <a:lstStyle/>
        <a:p>
          <a:endParaRPr lang="en-US"/>
        </a:p>
      </dgm:t>
    </dgm:pt>
    <dgm:pt modelId="{3C45FB56-F452-4A36-9DFF-94A969473AB5}" type="sibTrans" cxnId="{45B1C464-FA42-4D9A-A14C-EA04B5CA591E}">
      <dgm:prSet/>
      <dgm:spPr/>
      <dgm:t>
        <a:bodyPr/>
        <a:lstStyle/>
        <a:p>
          <a:endParaRPr lang="en-US"/>
        </a:p>
      </dgm:t>
    </dgm:pt>
    <dgm:pt modelId="{167DD663-509C-4B0D-BA68-28FE30C87118}">
      <dgm:prSet/>
      <dgm:spPr/>
      <dgm:t>
        <a:bodyPr/>
        <a:lstStyle/>
        <a:p>
          <a:r>
            <a:rPr lang="en-US"/>
            <a:t>Pros:</a:t>
          </a:r>
        </a:p>
      </dgm:t>
    </dgm:pt>
    <dgm:pt modelId="{E89DF408-5765-4CCC-86BE-21AB5D65C891}" type="parTrans" cxnId="{C0CE5114-CF8F-446C-8DD6-4AB695B4C61E}">
      <dgm:prSet/>
      <dgm:spPr/>
      <dgm:t>
        <a:bodyPr/>
        <a:lstStyle/>
        <a:p>
          <a:endParaRPr lang="en-US"/>
        </a:p>
      </dgm:t>
    </dgm:pt>
    <dgm:pt modelId="{57012E9C-6897-4F88-B9D8-B5C56146C931}" type="sibTrans" cxnId="{C0CE5114-CF8F-446C-8DD6-4AB695B4C61E}">
      <dgm:prSet/>
      <dgm:spPr/>
      <dgm:t>
        <a:bodyPr/>
        <a:lstStyle/>
        <a:p>
          <a:endParaRPr lang="en-US"/>
        </a:p>
      </dgm:t>
    </dgm:pt>
    <dgm:pt modelId="{3891B13D-A5E9-491F-B832-4D5B8D10DE2A}">
      <dgm:prSet/>
      <dgm:spPr/>
      <dgm:t>
        <a:bodyPr/>
        <a:lstStyle/>
        <a:p>
          <a:r>
            <a:rPr lang="en-US"/>
            <a:t>Medium manufacturability</a:t>
          </a:r>
        </a:p>
      </dgm:t>
    </dgm:pt>
    <dgm:pt modelId="{B37776B1-79B3-4440-9F57-E00C54439B73}" type="parTrans" cxnId="{4978EF8F-3335-4A9E-B3C0-F3F0EFF8625F}">
      <dgm:prSet/>
      <dgm:spPr/>
      <dgm:t>
        <a:bodyPr/>
        <a:lstStyle/>
        <a:p>
          <a:endParaRPr lang="en-US"/>
        </a:p>
      </dgm:t>
    </dgm:pt>
    <dgm:pt modelId="{B47070F4-FC5E-44A3-B56B-9CC5A16B7F06}" type="sibTrans" cxnId="{4978EF8F-3335-4A9E-B3C0-F3F0EFF8625F}">
      <dgm:prSet/>
      <dgm:spPr/>
      <dgm:t>
        <a:bodyPr/>
        <a:lstStyle/>
        <a:p>
          <a:endParaRPr lang="en-US"/>
        </a:p>
      </dgm:t>
    </dgm:pt>
    <dgm:pt modelId="{11752088-CBB2-4A84-AA34-93FFC5FCC66A}">
      <dgm:prSet/>
      <dgm:spPr/>
      <dgm:t>
        <a:bodyPr/>
        <a:lstStyle/>
        <a:p>
          <a:r>
            <a:rPr lang="en-US"/>
            <a:t>Cons:</a:t>
          </a:r>
        </a:p>
      </dgm:t>
    </dgm:pt>
    <dgm:pt modelId="{07AE2E7F-A78E-4338-9B64-148045B9D3AB}" type="parTrans" cxnId="{0CADAF71-B5A8-4AC3-A36C-1A546765CC40}">
      <dgm:prSet/>
      <dgm:spPr/>
      <dgm:t>
        <a:bodyPr/>
        <a:lstStyle/>
        <a:p>
          <a:endParaRPr lang="en-US"/>
        </a:p>
      </dgm:t>
    </dgm:pt>
    <dgm:pt modelId="{3B335C10-55B1-488A-B1F9-730DBE251BCC}" type="sibTrans" cxnId="{0CADAF71-B5A8-4AC3-A36C-1A546765CC40}">
      <dgm:prSet/>
      <dgm:spPr/>
      <dgm:t>
        <a:bodyPr/>
        <a:lstStyle/>
        <a:p>
          <a:endParaRPr lang="en-US"/>
        </a:p>
      </dgm:t>
    </dgm:pt>
    <dgm:pt modelId="{3BDF980E-6148-4F18-B7C0-D324AE8A3201}">
      <dgm:prSet/>
      <dgm:spPr/>
      <dgm:t>
        <a:bodyPr/>
        <a:lstStyle/>
        <a:p>
          <a:r>
            <a:rPr lang="en-US"/>
            <a:t>Medium power density</a:t>
          </a:r>
        </a:p>
      </dgm:t>
    </dgm:pt>
    <dgm:pt modelId="{DEFCCF0E-6FAD-4E39-B806-22812C960B06}" type="parTrans" cxnId="{C1E7157D-1A5A-4EF8-9BD4-6C71B6AC73F2}">
      <dgm:prSet/>
      <dgm:spPr/>
      <dgm:t>
        <a:bodyPr/>
        <a:lstStyle/>
        <a:p>
          <a:endParaRPr lang="en-US"/>
        </a:p>
      </dgm:t>
    </dgm:pt>
    <dgm:pt modelId="{E9E8C552-E89F-49BB-A09A-DB9946E66FB2}" type="sibTrans" cxnId="{C1E7157D-1A5A-4EF8-9BD4-6C71B6AC73F2}">
      <dgm:prSet/>
      <dgm:spPr/>
      <dgm:t>
        <a:bodyPr/>
        <a:lstStyle/>
        <a:p>
          <a:endParaRPr lang="en-US"/>
        </a:p>
      </dgm:t>
    </dgm:pt>
    <dgm:pt modelId="{7DF80B21-014A-401C-B06A-5A894AE9B614}">
      <dgm:prSet/>
      <dgm:spPr/>
      <dgm:t>
        <a:bodyPr/>
        <a:lstStyle/>
        <a:p>
          <a:r>
            <a:rPr lang="en-US"/>
            <a:t>Medium efficiency</a:t>
          </a:r>
        </a:p>
      </dgm:t>
    </dgm:pt>
    <dgm:pt modelId="{8EADAF48-DFB8-4A73-90FB-23F0B0F89550}" type="parTrans" cxnId="{1411B41B-89EB-4032-A378-0F145144223F}">
      <dgm:prSet/>
      <dgm:spPr/>
      <dgm:t>
        <a:bodyPr/>
        <a:lstStyle/>
        <a:p>
          <a:endParaRPr lang="en-US"/>
        </a:p>
      </dgm:t>
    </dgm:pt>
    <dgm:pt modelId="{44D793F5-9341-4B62-8FAC-B155331E28AE}" type="sibTrans" cxnId="{1411B41B-89EB-4032-A378-0F145144223F}">
      <dgm:prSet/>
      <dgm:spPr/>
      <dgm:t>
        <a:bodyPr/>
        <a:lstStyle/>
        <a:p>
          <a:endParaRPr lang="en-US"/>
        </a:p>
      </dgm:t>
    </dgm:pt>
    <dgm:pt modelId="{6210B4E8-C751-4961-B848-A4513345F2CC}" type="pres">
      <dgm:prSet presAssocID="{71771382-BF56-485D-81FC-EF6466009142}" presName="linear" presStyleCnt="0">
        <dgm:presLayoutVars>
          <dgm:animLvl val="lvl"/>
          <dgm:resizeHandles val="exact"/>
        </dgm:presLayoutVars>
      </dgm:prSet>
      <dgm:spPr/>
    </dgm:pt>
    <dgm:pt modelId="{DC0434AE-E516-4701-91E8-7A3DC83AEE08}" type="pres">
      <dgm:prSet presAssocID="{39ECEC2D-78B8-4CAB-BABF-9E4314D253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DE91D9-3F6D-4D64-A150-B0EA4138F080}" type="pres">
      <dgm:prSet presAssocID="{39ECEC2D-78B8-4CAB-BABF-9E4314D25399}" presName="childText" presStyleLbl="revTx" presStyleIdx="0" presStyleCnt="3">
        <dgm:presLayoutVars>
          <dgm:bulletEnabled val="1"/>
        </dgm:presLayoutVars>
      </dgm:prSet>
      <dgm:spPr/>
    </dgm:pt>
    <dgm:pt modelId="{3EE0C5B4-8BF0-46F9-95F2-28ABD4A1A8B9}" type="pres">
      <dgm:prSet presAssocID="{167DD663-509C-4B0D-BA68-28FE30C8711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D33739-4036-4AB3-8500-82E4294D33B4}" type="pres">
      <dgm:prSet presAssocID="{167DD663-509C-4B0D-BA68-28FE30C87118}" presName="childText" presStyleLbl="revTx" presStyleIdx="1" presStyleCnt="3">
        <dgm:presLayoutVars>
          <dgm:bulletEnabled val="1"/>
        </dgm:presLayoutVars>
      </dgm:prSet>
      <dgm:spPr/>
    </dgm:pt>
    <dgm:pt modelId="{E352E2C8-14BE-4200-AF1D-E60A33D674DF}" type="pres">
      <dgm:prSet presAssocID="{11752088-CBB2-4A84-AA34-93FFC5FCC66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E2A49BE-91F3-47E4-9C81-B448512557E5}" type="pres">
      <dgm:prSet presAssocID="{11752088-CBB2-4A84-AA34-93FFC5FCC66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C132800-52AE-4B4A-92E0-361BFB1AE2BA}" type="presOf" srcId="{39ECEC2D-78B8-4CAB-BABF-9E4314D25399}" destId="{DC0434AE-E516-4701-91E8-7A3DC83AEE08}" srcOrd="0" destOrd="0" presId="urn:microsoft.com/office/officeart/2005/8/layout/vList2"/>
    <dgm:cxn modelId="{C0CE5114-CF8F-446C-8DD6-4AB695B4C61E}" srcId="{71771382-BF56-485D-81FC-EF6466009142}" destId="{167DD663-509C-4B0D-BA68-28FE30C87118}" srcOrd="1" destOrd="0" parTransId="{E89DF408-5765-4CCC-86BE-21AB5D65C891}" sibTransId="{57012E9C-6897-4F88-B9D8-B5C56146C931}"/>
    <dgm:cxn modelId="{632DA11A-F38E-434D-8FC9-F46DA69F08FE}" type="presOf" srcId="{71771382-BF56-485D-81FC-EF6466009142}" destId="{6210B4E8-C751-4961-B848-A4513345F2CC}" srcOrd="0" destOrd="0" presId="urn:microsoft.com/office/officeart/2005/8/layout/vList2"/>
    <dgm:cxn modelId="{1411B41B-89EB-4032-A378-0F145144223F}" srcId="{11752088-CBB2-4A84-AA34-93FFC5FCC66A}" destId="{7DF80B21-014A-401C-B06A-5A894AE9B614}" srcOrd="1" destOrd="0" parTransId="{8EADAF48-DFB8-4A73-90FB-23F0B0F89550}" sibTransId="{44D793F5-9341-4B62-8FAC-B155331E28AE}"/>
    <dgm:cxn modelId="{AB87DC30-1565-467A-9AAC-376D097E9D74}" type="presOf" srcId="{7DF80B21-014A-401C-B06A-5A894AE9B614}" destId="{8E2A49BE-91F3-47E4-9C81-B448512557E5}" srcOrd="0" destOrd="1" presId="urn:microsoft.com/office/officeart/2005/8/layout/vList2"/>
    <dgm:cxn modelId="{45B1C464-FA42-4D9A-A14C-EA04B5CA591E}" srcId="{39ECEC2D-78B8-4CAB-BABF-9E4314D25399}" destId="{1BBA2241-DA09-478B-88F9-00792B97D52D}" srcOrd="2" destOrd="0" parTransId="{F36B0F5D-C468-4680-9B8B-9DCF797BDB66}" sibTransId="{3C45FB56-F452-4A36-9DFF-94A969473AB5}"/>
    <dgm:cxn modelId="{13A41365-8E5E-4023-8EA4-C7D47B058208}" srcId="{39ECEC2D-78B8-4CAB-BABF-9E4314D25399}" destId="{CB50DD35-66F6-4FEC-9B2C-F00C03738EBF}" srcOrd="0" destOrd="0" parTransId="{F8142ACF-DAB0-4F0E-8DF4-932E358F8FF1}" sibTransId="{995F52AC-630E-4387-8B82-6D94BE65BFCB}"/>
    <dgm:cxn modelId="{0CADAF71-B5A8-4AC3-A36C-1A546765CC40}" srcId="{71771382-BF56-485D-81FC-EF6466009142}" destId="{11752088-CBB2-4A84-AA34-93FFC5FCC66A}" srcOrd="2" destOrd="0" parTransId="{07AE2E7F-A78E-4338-9B64-148045B9D3AB}" sibTransId="{3B335C10-55B1-488A-B1F9-730DBE251BCC}"/>
    <dgm:cxn modelId="{943F0956-30AE-4891-B6B4-40DDAE9B2C01}" srcId="{71771382-BF56-485D-81FC-EF6466009142}" destId="{39ECEC2D-78B8-4CAB-BABF-9E4314D25399}" srcOrd="0" destOrd="0" parTransId="{78ED7B60-34A6-4886-BF8D-B05CC789A701}" sibTransId="{C6EC4B84-7BD1-463F-8609-94D66717CD49}"/>
    <dgm:cxn modelId="{95961558-912D-48A2-B7C4-D7851585F00C}" type="presOf" srcId="{11752088-CBB2-4A84-AA34-93FFC5FCC66A}" destId="{E352E2C8-14BE-4200-AF1D-E60A33D674DF}" srcOrd="0" destOrd="0" presId="urn:microsoft.com/office/officeart/2005/8/layout/vList2"/>
    <dgm:cxn modelId="{C1E7157D-1A5A-4EF8-9BD4-6C71B6AC73F2}" srcId="{11752088-CBB2-4A84-AA34-93FFC5FCC66A}" destId="{3BDF980E-6148-4F18-B7C0-D324AE8A3201}" srcOrd="0" destOrd="0" parTransId="{DEFCCF0E-6FAD-4E39-B806-22812C960B06}" sibTransId="{E9E8C552-E89F-49BB-A09A-DB9946E66FB2}"/>
    <dgm:cxn modelId="{56398F84-23C9-4799-B062-AB87CE14DDC0}" type="presOf" srcId="{3891B13D-A5E9-491F-B832-4D5B8D10DE2A}" destId="{74D33739-4036-4AB3-8500-82E4294D33B4}" srcOrd="0" destOrd="0" presId="urn:microsoft.com/office/officeart/2005/8/layout/vList2"/>
    <dgm:cxn modelId="{4978EF8F-3335-4A9E-B3C0-F3F0EFF8625F}" srcId="{167DD663-509C-4B0D-BA68-28FE30C87118}" destId="{3891B13D-A5E9-491F-B832-4D5B8D10DE2A}" srcOrd="0" destOrd="0" parTransId="{B37776B1-79B3-4440-9F57-E00C54439B73}" sibTransId="{B47070F4-FC5E-44A3-B56B-9CC5A16B7F06}"/>
    <dgm:cxn modelId="{9B547895-2B4B-4D84-AC98-FEB789C94801}" srcId="{39ECEC2D-78B8-4CAB-BABF-9E4314D25399}" destId="{3626CB58-6FED-4E92-9E41-6B7B0E1F7CCC}" srcOrd="1" destOrd="0" parTransId="{E388D98F-4E8A-44F8-93AF-7BFF98029539}" sibTransId="{24E44FA1-BC5D-4A14-AE46-9E6154A4F4EF}"/>
    <dgm:cxn modelId="{EE916AC3-A549-4B06-B77B-952F94D59786}" type="presOf" srcId="{3626CB58-6FED-4E92-9E41-6B7B0E1F7CCC}" destId="{FBDE91D9-3F6D-4D64-A150-B0EA4138F080}" srcOrd="0" destOrd="1" presId="urn:microsoft.com/office/officeart/2005/8/layout/vList2"/>
    <dgm:cxn modelId="{D4016FC4-AA99-4A60-A4A6-48D0E9BA77E3}" type="presOf" srcId="{1BBA2241-DA09-478B-88F9-00792B97D52D}" destId="{FBDE91D9-3F6D-4D64-A150-B0EA4138F080}" srcOrd="0" destOrd="2" presId="urn:microsoft.com/office/officeart/2005/8/layout/vList2"/>
    <dgm:cxn modelId="{AE2BAEDE-9FCB-4221-83E2-9AA79253201D}" type="presOf" srcId="{CB50DD35-66F6-4FEC-9B2C-F00C03738EBF}" destId="{FBDE91D9-3F6D-4D64-A150-B0EA4138F080}" srcOrd="0" destOrd="0" presId="urn:microsoft.com/office/officeart/2005/8/layout/vList2"/>
    <dgm:cxn modelId="{76143BE1-E094-4FB3-8133-63233610C666}" type="presOf" srcId="{3BDF980E-6148-4F18-B7C0-D324AE8A3201}" destId="{8E2A49BE-91F3-47E4-9C81-B448512557E5}" srcOrd="0" destOrd="0" presId="urn:microsoft.com/office/officeart/2005/8/layout/vList2"/>
    <dgm:cxn modelId="{C78DDFF0-7965-4457-A355-F2BB15A72CDA}" type="presOf" srcId="{167DD663-509C-4B0D-BA68-28FE30C87118}" destId="{3EE0C5B4-8BF0-46F9-95F2-28ABD4A1A8B9}" srcOrd="0" destOrd="0" presId="urn:microsoft.com/office/officeart/2005/8/layout/vList2"/>
    <dgm:cxn modelId="{45A11ECB-5369-473C-B19D-0916103754F3}" type="presParOf" srcId="{6210B4E8-C751-4961-B848-A4513345F2CC}" destId="{DC0434AE-E516-4701-91E8-7A3DC83AEE08}" srcOrd="0" destOrd="0" presId="urn:microsoft.com/office/officeart/2005/8/layout/vList2"/>
    <dgm:cxn modelId="{9AE93510-A722-4F68-9399-4C5BB5368330}" type="presParOf" srcId="{6210B4E8-C751-4961-B848-A4513345F2CC}" destId="{FBDE91D9-3F6D-4D64-A150-B0EA4138F080}" srcOrd="1" destOrd="0" presId="urn:microsoft.com/office/officeart/2005/8/layout/vList2"/>
    <dgm:cxn modelId="{0CE5F5CB-8E4A-4028-A265-E39CB0B4AEFC}" type="presParOf" srcId="{6210B4E8-C751-4961-B848-A4513345F2CC}" destId="{3EE0C5B4-8BF0-46F9-95F2-28ABD4A1A8B9}" srcOrd="2" destOrd="0" presId="urn:microsoft.com/office/officeart/2005/8/layout/vList2"/>
    <dgm:cxn modelId="{3F0F5AC3-05A5-4C0B-BD3F-DB3D2CAEC66D}" type="presParOf" srcId="{6210B4E8-C751-4961-B848-A4513345F2CC}" destId="{74D33739-4036-4AB3-8500-82E4294D33B4}" srcOrd="3" destOrd="0" presId="urn:microsoft.com/office/officeart/2005/8/layout/vList2"/>
    <dgm:cxn modelId="{79974A76-D7EC-4ACD-9241-F2EB0D94DDE5}" type="presParOf" srcId="{6210B4E8-C751-4961-B848-A4513345F2CC}" destId="{E352E2C8-14BE-4200-AF1D-E60A33D674DF}" srcOrd="4" destOrd="0" presId="urn:microsoft.com/office/officeart/2005/8/layout/vList2"/>
    <dgm:cxn modelId="{D95E500C-DF77-4B34-A791-45AD4826095C}" type="presParOf" srcId="{6210B4E8-C751-4961-B848-A4513345F2CC}" destId="{8E2A49BE-91F3-47E4-9C81-B448512557E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771382-BF56-485D-81FC-EF646600914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ECEC2D-78B8-4CAB-BABF-9E4314D25399}">
      <dgm:prSet/>
      <dgm:spPr/>
      <dgm:t>
        <a:bodyPr/>
        <a:lstStyle/>
        <a:p>
          <a:r>
            <a:rPr lang="en-US"/>
            <a:t>Information:</a:t>
          </a:r>
        </a:p>
      </dgm:t>
    </dgm:pt>
    <dgm:pt modelId="{78ED7B60-34A6-4886-BF8D-B05CC789A701}" type="parTrans" cxnId="{943F0956-30AE-4891-B6B4-40DDAE9B2C01}">
      <dgm:prSet/>
      <dgm:spPr/>
      <dgm:t>
        <a:bodyPr/>
        <a:lstStyle/>
        <a:p>
          <a:endParaRPr lang="en-US"/>
        </a:p>
      </dgm:t>
    </dgm:pt>
    <dgm:pt modelId="{C6EC4B84-7BD1-463F-8609-94D66717CD49}" type="sibTrans" cxnId="{943F0956-30AE-4891-B6B4-40DDAE9B2C01}">
      <dgm:prSet/>
      <dgm:spPr/>
      <dgm:t>
        <a:bodyPr/>
        <a:lstStyle/>
        <a:p>
          <a:endParaRPr lang="en-US"/>
        </a:p>
      </dgm:t>
    </dgm:pt>
    <dgm:pt modelId="{CB50DD35-66F6-4FEC-9B2C-F00C03738EBF}">
      <dgm:prSet/>
      <dgm:spPr/>
      <dgm:t>
        <a:bodyPr/>
        <a:lstStyle/>
        <a:p>
          <a:r>
            <a:rPr lang="en-US"/>
            <a:t>One cylinder</a:t>
          </a:r>
        </a:p>
      </dgm:t>
    </dgm:pt>
    <dgm:pt modelId="{F8142ACF-DAB0-4F0E-8DF4-932E358F8FF1}" type="parTrans" cxnId="{13A41365-8E5E-4023-8EA4-C7D47B058208}">
      <dgm:prSet/>
      <dgm:spPr/>
      <dgm:t>
        <a:bodyPr/>
        <a:lstStyle/>
        <a:p>
          <a:endParaRPr lang="en-US"/>
        </a:p>
      </dgm:t>
    </dgm:pt>
    <dgm:pt modelId="{995F52AC-630E-4387-8B82-6D94BE65BFCB}" type="sibTrans" cxnId="{13A41365-8E5E-4023-8EA4-C7D47B058208}">
      <dgm:prSet/>
      <dgm:spPr/>
      <dgm:t>
        <a:bodyPr/>
        <a:lstStyle/>
        <a:p>
          <a:endParaRPr lang="en-US"/>
        </a:p>
      </dgm:t>
    </dgm:pt>
    <dgm:pt modelId="{3626CB58-6FED-4E92-9E41-6B7B0E1F7CCC}">
      <dgm:prSet/>
      <dgm:spPr/>
      <dgm:t>
        <a:bodyPr/>
        <a:lstStyle/>
        <a:p>
          <a:r>
            <a:rPr lang="en-US"/>
            <a:t>Displacer piston</a:t>
          </a:r>
        </a:p>
      </dgm:t>
    </dgm:pt>
    <dgm:pt modelId="{E388D98F-4E8A-44F8-93AF-7BFF98029539}" type="parTrans" cxnId="{9B547895-2B4B-4D84-AC98-FEB789C94801}">
      <dgm:prSet/>
      <dgm:spPr/>
      <dgm:t>
        <a:bodyPr/>
        <a:lstStyle/>
        <a:p>
          <a:endParaRPr lang="en-US"/>
        </a:p>
      </dgm:t>
    </dgm:pt>
    <dgm:pt modelId="{24E44FA1-BC5D-4A14-AE46-9E6154A4F4EF}" type="sibTrans" cxnId="{9B547895-2B4B-4D84-AC98-FEB789C94801}">
      <dgm:prSet/>
      <dgm:spPr/>
      <dgm:t>
        <a:bodyPr/>
        <a:lstStyle/>
        <a:p>
          <a:endParaRPr lang="en-US"/>
        </a:p>
      </dgm:t>
    </dgm:pt>
    <dgm:pt modelId="{1BBA2241-DA09-478B-88F9-00792B97D52D}">
      <dgm:prSet/>
      <dgm:spPr/>
      <dgm:t>
        <a:bodyPr/>
        <a:lstStyle/>
        <a:p>
          <a:r>
            <a:rPr lang="en-US"/>
            <a:t>Power piston</a:t>
          </a:r>
        </a:p>
      </dgm:t>
    </dgm:pt>
    <dgm:pt modelId="{F36B0F5D-C468-4680-9B8B-9DCF797BDB66}" type="parTrans" cxnId="{45B1C464-FA42-4D9A-A14C-EA04B5CA591E}">
      <dgm:prSet/>
      <dgm:spPr/>
      <dgm:t>
        <a:bodyPr/>
        <a:lstStyle/>
        <a:p>
          <a:endParaRPr lang="en-US"/>
        </a:p>
      </dgm:t>
    </dgm:pt>
    <dgm:pt modelId="{3C45FB56-F452-4A36-9DFF-94A969473AB5}" type="sibTrans" cxnId="{45B1C464-FA42-4D9A-A14C-EA04B5CA591E}">
      <dgm:prSet/>
      <dgm:spPr/>
      <dgm:t>
        <a:bodyPr/>
        <a:lstStyle/>
        <a:p>
          <a:endParaRPr lang="en-US"/>
        </a:p>
      </dgm:t>
    </dgm:pt>
    <dgm:pt modelId="{167DD663-509C-4B0D-BA68-28FE30C87118}">
      <dgm:prSet/>
      <dgm:spPr/>
      <dgm:t>
        <a:bodyPr/>
        <a:lstStyle/>
        <a:p>
          <a:r>
            <a:rPr lang="en-US"/>
            <a:t>Pros:</a:t>
          </a:r>
        </a:p>
      </dgm:t>
    </dgm:pt>
    <dgm:pt modelId="{E89DF408-5765-4CCC-86BE-21AB5D65C891}" type="parTrans" cxnId="{C0CE5114-CF8F-446C-8DD6-4AB695B4C61E}">
      <dgm:prSet/>
      <dgm:spPr/>
      <dgm:t>
        <a:bodyPr/>
        <a:lstStyle/>
        <a:p>
          <a:endParaRPr lang="en-US"/>
        </a:p>
      </dgm:t>
    </dgm:pt>
    <dgm:pt modelId="{57012E9C-6897-4F88-B9D8-B5C56146C931}" type="sibTrans" cxnId="{C0CE5114-CF8F-446C-8DD6-4AB695B4C61E}">
      <dgm:prSet/>
      <dgm:spPr/>
      <dgm:t>
        <a:bodyPr/>
        <a:lstStyle/>
        <a:p>
          <a:endParaRPr lang="en-US"/>
        </a:p>
      </dgm:t>
    </dgm:pt>
    <dgm:pt modelId="{3891B13D-A5E9-491F-B832-4D5B8D10DE2A}">
      <dgm:prSet/>
      <dgm:spPr/>
      <dgm:t>
        <a:bodyPr/>
        <a:lstStyle/>
        <a:p>
          <a:r>
            <a:rPr lang="en-US"/>
            <a:t>Easy manufacturability</a:t>
          </a:r>
        </a:p>
      </dgm:t>
    </dgm:pt>
    <dgm:pt modelId="{B37776B1-79B3-4440-9F57-E00C54439B73}" type="parTrans" cxnId="{4978EF8F-3335-4A9E-B3C0-F3F0EFF8625F}">
      <dgm:prSet/>
      <dgm:spPr/>
      <dgm:t>
        <a:bodyPr/>
        <a:lstStyle/>
        <a:p>
          <a:endParaRPr lang="en-US"/>
        </a:p>
      </dgm:t>
    </dgm:pt>
    <dgm:pt modelId="{B47070F4-FC5E-44A3-B56B-9CC5A16B7F06}" type="sibTrans" cxnId="{4978EF8F-3335-4A9E-B3C0-F3F0EFF8625F}">
      <dgm:prSet/>
      <dgm:spPr/>
      <dgm:t>
        <a:bodyPr/>
        <a:lstStyle/>
        <a:p>
          <a:endParaRPr lang="en-US"/>
        </a:p>
      </dgm:t>
    </dgm:pt>
    <dgm:pt modelId="{11752088-CBB2-4A84-AA34-93FFC5FCC66A}">
      <dgm:prSet/>
      <dgm:spPr/>
      <dgm:t>
        <a:bodyPr/>
        <a:lstStyle/>
        <a:p>
          <a:r>
            <a:rPr lang="en-US"/>
            <a:t>Cons:</a:t>
          </a:r>
        </a:p>
      </dgm:t>
    </dgm:pt>
    <dgm:pt modelId="{07AE2E7F-A78E-4338-9B64-148045B9D3AB}" type="parTrans" cxnId="{0CADAF71-B5A8-4AC3-A36C-1A546765CC40}">
      <dgm:prSet/>
      <dgm:spPr/>
      <dgm:t>
        <a:bodyPr/>
        <a:lstStyle/>
        <a:p>
          <a:endParaRPr lang="en-US"/>
        </a:p>
      </dgm:t>
    </dgm:pt>
    <dgm:pt modelId="{3B335C10-55B1-488A-B1F9-730DBE251BCC}" type="sibTrans" cxnId="{0CADAF71-B5A8-4AC3-A36C-1A546765CC40}">
      <dgm:prSet/>
      <dgm:spPr/>
      <dgm:t>
        <a:bodyPr/>
        <a:lstStyle/>
        <a:p>
          <a:endParaRPr lang="en-US"/>
        </a:p>
      </dgm:t>
    </dgm:pt>
    <dgm:pt modelId="{3BDF980E-6148-4F18-B7C0-D324AE8A3201}">
      <dgm:prSet/>
      <dgm:spPr/>
      <dgm:t>
        <a:bodyPr/>
        <a:lstStyle/>
        <a:p>
          <a:r>
            <a:rPr lang="en-US"/>
            <a:t>Low power density</a:t>
          </a:r>
        </a:p>
      </dgm:t>
    </dgm:pt>
    <dgm:pt modelId="{DEFCCF0E-6FAD-4E39-B806-22812C960B06}" type="parTrans" cxnId="{C1E7157D-1A5A-4EF8-9BD4-6C71B6AC73F2}">
      <dgm:prSet/>
      <dgm:spPr/>
      <dgm:t>
        <a:bodyPr/>
        <a:lstStyle/>
        <a:p>
          <a:endParaRPr lang="en-US"/>
        </a:p>
      </dgm:t>
    </dgm:pt>
    <dgm:pt modelId="{E9E8C552-E89F-49BB-A09A-DB9946E66FB2}" type="sibTrans" cxnId="{C1E7157D-1A5A-4EF8-9BD4-6C71B6AC73F2}">
      <dgm:prSet/>
      <dgm:spPr/>
      <dgm:t>
        <a:bodyPr/>
        <a:lstStyle/>
        <a:p>
          <a:endParaRPr lang="en-US"/>
        </a:p>
      </dgm:t>
    </dgm:pt>
    <dgm:pt modelId="{343E5565-4158-4BB6-A970-31DEE005E6E4}">
      <dgm:prSet/>
      <dgm:spPr/>
      <dgm:t>
        <a:bodyPr/>
        <a:lstStyle/>
        <a:p>
          <a:r>
            <a:rPr lang="en-US"/>
            <a:t>Low efficiency</a:t>
          </a:r>
        </a:p>
      </dgm:t>
    </dgm:pt>
    <dgm:pt modelId="{E19B70FD-F2D9-40C2-80B3-D51B29D97C07}" type="parTrans" cxnId="{22CADCB7-992F-492B-93BA-32EE5D331C0B}">
      <dgm:prSet/>
      <dgm:spPr/>
      <dgm:t>
        <a:bodyPr/>
        <a:lstStyle/>
        <a:p>
          <a:endParaRPr lang="en-US"/>
        </a:p>
      </dgm:t>
    </dgm:pt>
    <dgm:pt modelId="{C6862CCE-5910-4C15-8423-E2147B1E7E79}" type="sibTrans" cxnId="{22CADCB7-992F-492B-93BA-32EE5D331C0B}">
      <dgm:prSet/>
      <dgm:spPr/>
      <dgm:t>
        <a:bodyPr/>
        <a:lstStyle/>
        <a:p>
          <a:endParaRPr lang="en-US"/>
        </a:p>
      </dgm:t>
    </dgm:pt>
    <dgm:pt modelId="{6210B4E8-C751-4961-B848-A4513345F2CC}" type="pres">
      <dgm:prSet presAssocID="{71771382-BF56-485D-81FC-EF6466009142}" presName="linear" presStyleCnt="0">
        <dgm:presLayoutVars>
          <dgm:animLvl val="lvl"/>
          <dgm:resizeHandles val="exact"/>
        </dgm:presLayoutVars>
      </dgm:prSet>
      <dgm:spPr/>
    </dgm:pt>
    <dgm:pt modelId="{DC0434AE-E516-4701-91E8-7A3DC83AEE08}" type="pres">
      <dgm:prSet presAssocID="{39ECEC2D-78B8-4CAB-BABF-9E4314D253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BDE91D9-3F6D-4D64-A150-B0EA4138F080}" type="pres">
      <dgm:prSet presAssocID="{39ECEC2D-78B8-4CAB-BABF-9E4314D25399}" presName="childText" presStyleLbl="revTx" presStyleIdx="0" presStyleCnt="3">
        <dgm:presLayoutVars>
          <dgm:bulletEnabled val="1"/>
        </dgm:presLayoutVars>
      </dgm:prSet>
      <dgm:spPr/>
    </dgm:pt>
    <dgm:pt modelId="{3EE0C5B4-8BF0-46F9-95F2-28ABD4A1A8B9}" type="pres">
      <dgm:prSet presAssocID="{167DD663-509C-4B0D-BA68-28FE30C8711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D33739-4036-4AB3-8500-82E4294D33B4}" type="pres">
      <dgm:prSet presAssocID="{167DD663-509C-4B0D-BA68-28FE30C87118}" presName="childText" presStyleLbl="revTx" presStyleIdx="1" presStyleCnt="3">
        <dgm:presLayoutVars>
          <dgm:bulletEnabled val="1"/>
        </dgm:presLayoutVars>
      </dgm:prSet>
      <dgm:spPr/>
    </dgm:pt>
    <dgm:pt modelId="{E352E2C8-14BE-4200-AF1D-E60A33D674DF}" type="pres">
      <dgm:prSet presAssocID="{11752088-CBB2-4A84-AA34-93FFC5FCC66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E2A49BE-91F3-47E4-9C81-B448512557E5}" type="pres">
      <dgm:prSet presAssocID="{11752088-CBB2-4A84-AA34-93FFC5FCC66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C132800-52AE-4B4A-92E0-361BFB1AE2BA}" type="presOf" srcId="{39ECEC2D-78B8-4CAB-BABF-9E4314D25399}" destId="{DC0434AE-E516-4701-91E8-7A3DC83AEE08}" srcOrd="0" destOrd="0" presId="urn:microsoft.com/office/officeart/2005/8/layout/vList2"/>
    <dgm:cxn modelId="{C0CE5114-CF8F-446C-8DD6-4AB695B4C61E}" srcId="{71771382-BF56-485D-81FC-EF6466009142}" destId="{167DD663-509C-4B0D-BA68-28FE30C87118}" srcOrd="1" destOrd="0" parTransId="{E89DF408-5765-4CCC-86BE-21AB5D65C891}" sibTransId="{57012E9C-6897-4F88-B9D8-B5C56146C931}"/>
    <dgm:cxn modelId="{632DA11A-F38E-434D-8FC9-F46DA69F08FE}" type="presOf" srcId="{71771382-BF56-485D-81FC-EF6466009142}" destId="{6210B4E8-C751-4961-B848-A4513345F2CC}" srcOrd="0" destOrd="0" presId="urn:microsoft.com/office/officeart/2005/8/layout/vList2"/>
    <dgm:cxn modelId="{45B1C464-FA42-4D9A-A14C-EA04B5CA591E}" srcId="{39ECEC2D-78B8-4CAB-BABF-9E4314D25399}" destId="{1BBA2241-DA09-478B-88F9-00792B97D52D}" srcOrd="2" destOrd="0" parTransId="{F36B0F5D-C468-4680-9B8B-9DCF797BDB66}" sibTransId="{3C45FB56-F452-4A36-9DFF-94A969473AB5}"/>
    <dgm:cxn modelId="{13A41365-8E5E-4023-8EA4-C7D47B058208}" srcId="{39ECEC2D-78B8-4CAB-BABF-9E4314D25399}" destId="{CB50DD35-66F6-4FEC-9B2C-F00C03738EBF}" srcOrd="0" destOrd="0" parTransId="{F8142ACF-DAB0-4F0E-8DF4-932E358F8FF1}" sibTransId="{995F52AC-630E-4387-8B82-6D94BE65BFCB}"/>
    <dgm:cxn modelId="{0CADAF71-B5A8-4AC3-A36C-1A546765CC40}" srcId="{71771382-BF56-485D-81FC-EF6466009142}" destId="{11752088-CBB2-4A84-AA34-93FFC5FCC66A}" srcOrd="2" destOrd="0" parTransId="{07AE2E7F-A78E-4338-9B64-148045B9D3AB}" sibTransId="{3B335C10-55B1-488A-B1F9-730DBE251BCC}"/>
    <dgm:cxn modelId="{943F0956-30AE-4891-B6B4-40DDAE9B2C01}" srcId="{71771382-BF56-485D-81FC-EF6466009142}" destId="{39ECEC2D-78B8-4CAB-BABF-9E4314D25399}" srcOrd="0" destOrd="0" parTransId="{78ED7B60-34A6-4886-BF8D-B05CC789A701}" sibTransId="{C6EC4B84-7BD1-463F-8609-94D66717CD49}"/>
    <dgm:cxn modelId="{95961558-912D-48A2-B7C4-D7851585F00C}" type="presOf" srcId="{11752088-CBB2-4A84-AA34-93FFC5FCC66A}" destId="{E352E2C8-14BE-4200-AF1D-E60A33D674DF}" srcOrd="0" destOrd="0" presId="urn:microsoft.com/office/officeart/2005/8/layout/vList2"/>
    <dgm:cxn modelId="{C1E7157D-1A5A-4EF8-9BD4-6C71B6AC73F2}" srcId="{11752088-CBB2-4A84-AA34-93FFC5FCC66A}" destId="{3BDF980E-6148-4F18-B7C0-D324AE8A3201}" srcOrd="0" destOrd="0" parTransId="{DEFCCF0E-6FAD-4E39-B806-22812C960B06}" sibTransId="{E9E8C552-E89F-49BB-A09A-DB9946E66FB2}"/>
    <dgm:cxn modelId="{56398F84-23C9-4799-B062-AB87CE14DDC0}" type="presOf" srcId="{3891B13D-A5E9-491F-B832-4D5B8D10DE2A}" destId="{74D33739-4036-4AB3-8500-82E4294D33B4}" srcOrd="0" destOrd="0" presId="urn:microsoft.com/office/officeart/2005/8/layout/vList2"/>
    <dgm:cxn modelId="{4978EF8F-3335-4A9E-B3C0-F3F0EFF8625F}" srcId="{167DD663-509C-4B0D-BA68-28FE30C87118}" destId="{3891B13D-A5E9-491F-B832-4D5B8D10DE2A}" srcOrd="0" destOrd="0" parTransId="{B37776B1-79B3-4440-9F57-E00C54439B73}" sibTransId="{B47070F4-FC5E-44A3-B56B-9CC5A16B7F06}"/>
    <dgm:cxn modelId="{9B547895-2B4B-4D84-AC98-FEB789C94801}" srcId="{39ECEC2D-78B8-4CAB-BABF-9E4314D25399}" destId="{3626CB58-6FED-4E92-9E41-6B7B0E1F7CCC}" srcOrd="1" destOrd="0" parTransId="{E388D98F-4E8A-44F8-93AF-7BFF98029539}" sibTransId="{24E44FA1-BC5D-4A14-AE46-9E6154A4F4EF}"/>
    <dgm:cxn modelId="{22CADCB7-992F-492B-93BA-32EE5D331C0B}" srcId="{11752088-CBB2-4A84-AA34-93FFC5FCC66A}" destId="{343E5565-4158-4BB6-A970-31DEE005E6E4}" srcOrd="1" destOrd="0" parTransId="{E19B70FD-F2D9-40C2-80B3-D51B29D97C07}" sibTransId="{C6862CCE-5910-4C15-8423-E2147B1E7E79}"/>
    <dgm:cxn modelId="{EE916AC3-A549-4B06-B77B-952F94D59786}" type="presOf" srcId="{3626CB58-6FED-4E92-9E41-6B7B0E1F7CCC}" destId="{FBDE91D9-3F6D-4D64-A150-B0EA4138F080}" srcOrd="0" destOrd="1" presId="urn:microsoft.com/office/officeart/2005/8/layout/vList2"/>
    <dgm:cxn modelId="{D4016FC4-AA99-4A60-A4A6-48D0E9BA77E3}" type="presOf" srcId="{1BBA2241-DA09-478B-88F9-00792B97D52D}" destId="{FBDE91D9-3F6D-4D64-A150-B0EA4138F080}" srcOrd="0" destOrd="2" presId="urn:microsoft.com/office/officeart/2005/8/layout/vList2"/>
    <dgm:cxn modelId="{EBF795DB-4D1F-40BC-A685-D24C1B58A6C7}" type="presOf" srcId="{343E5565-4158-4BB6-A970-31DEE005E6E4}" destId="{8E2A49BE-91F3-47E4-9C81-B448512557E5}" srcOrd="0" destOrd="1" presId="urn:microsoft.com/office/officeart/2005/8/layout/vList2"/>
    <dgm:cxn modelId="{AE2BAEDE-9FCB-4221-83E2-9AA79253201D}" type="presOf" srcId="{CB50DD35-66F6-4FEC-9B2C-F00C03738EBF}" destId="{FBDE91D9-3F6D-4D64-A150-B0EA4138F080}" srcOrd="0" destOrd="0" presId="urn:microsoft.com/office/officeart/2005/8/layout/vList2"/>
    <dgm:cxn modelId="{76143BE1-E094-4FB3-8133-63233610C666}" type="presOf" srcId="{3BDF980E-6148-4F18-B7C0-D324AE8A3201}" destId="{8E2A49BE-91F3-47E4-9C81-B448512557E5}" srcOrd="0" destOrd="0" presId="urn:microsoft.com/office/officeart/2005/8/layout/vList2"/>
    <dgm:cxn modelId="{C78DDFF0-7965-4457-A355-F2BB15A72CDA}" type="presOf" srcId="{167DD663-509C-4B0D-BA68-28FE30C87118}" destId="{3EE0C5B4-8BF0-46F9-95F2-28ABD4A1A8B9}" srcOrd="0" destOrd="0" presId="urn:microsoft.com/office/officeart/2005/8/layout/vList2"/>
    <dgm:cxn modelId="{45A11ECB-5369-473C-B19D-0916103754F3}" type="presParOf" srcId="{6210B4E8-C751-4961-B848-A4513345F2CC}" destId="{DC0434AE-E516-4701-91E8-7A3DC83AEE08}" srcOrd="0" destOrd="0" presId="urn:microsoft.com/office/officeart/2005/8/layout/vList2"/>
    <dgm:cxn modelId="{9AE93510-A722-4F68-9399-4C5BB5368330}" type="presParOf" srcId="{6210B4E8-C751-4961-B848-A4513345F2CC}" destId="{FBDE91D9-3F6D-4D64-A150-B0EA4138F080}" srcOrd="1" destOrd="0" presId="urn:microsoft.com/office/officeart/2005/8/layout/vList2"/>
    <dgm:cxn modelId="{0CE5F5CB-8E4A-4028-A265-E39CB0B4AEFC}" type="presParOf" srcId="{6210B4E8-C751-4961-B848-A4513345F2CC}" destId="{3EE0C5B4-8BF0-46F9-95F2-28ABD4A1A8B9}" srcOrd="2" destOrd="0" presId="urn:microsoft.com/office/officeart/2005/8/layout/vList2"/>
    <dgm:cxn modelId="{3F0F5AC3-05A5-4C0B-BD3F-DB3D2CAEC66D}" type="presParOf" srcId="{6210B4E8-C751-4961-B848-A4513345F2CC}" destId="{74D33739-4036-4AB3-8500-82E4294D33B4}" srcOrd="3" destOrd="0" presId="urn:microsoft.com/office/officeart/2005/8/layout/vList2"/>
    <dgm:cxn modelId="{79974A76-D7EC-4ACD-9241-F2EB0D94DDE5}" type="presParOf" srcId="{6210B4E8-C751-4961-B848-A4513345F2CC}" destId="{E352E2C8-14BE-4200-AF1D-E60A33D674DF}" srcOrd="4" destOrd="0" presId="urn:microsoft.com/office/officeart/2005/8/layout/vList2"/>
    <dgm:cxn modelId="{D95E500C-DF77-4B34-A791-45AD4826095C}" type="presParOf" srcId="{6210B4E8-C751-4961-B848-A4513345F2CC}" destId="{8E2A49BE-91F3-47E4-9C81-B448512557E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9D5698-E9CF-43E5-BC68-F19B37B02CA8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708DF3-034F-4227-8F42-4475D7FBFBEE}">
      <dgm:prSet/>
      <dgm:spPr/>
      <dgm:t>
        <a:bodyPr/>
        <a:lstStyle/>
        <a:p>
          <a:r>
            <a:rPr lang="en-US" dirty="0"/>
            <a:t>Optimize Beta Stirling engine</a:t>
          </a:r>
        </a:p>
      </dgm:t>
    </dgm:pt>
    <dgm:pt modelId="{FB44F62E-0266-4F0A-855B-E1B2F18FAFF7}" type="parTrans" cxnId="{DDA0C443-6162-406C-9A94-E5389F75FFBA}">
      <dgm:prSet/>
      <dgm:spPr/>
      <dgm:t>
        <a:bodyPr/>
        <a:lstStyle/>
        <a:p>
          <a:endParaRPr lang="en-US"/>
        </a:p>
      </dgm:t>
    </dgm:pt>
    <dgm:pt modelId="{6B3DBAEA-69CD-4FD1-8378-57BC223CD14D}" type="sibTrans" cxnId="{DDA0C443-6162-406C-9A94-E5389F75FFB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EE29E13-5B6A-44C1-B620-C34E4A7E91A0}">
      <dgm:prSet/>
      <dgm:spPr/>
      <dgm:t>
        <a:bodyPr/>
        <a:lstStyle/>
        <a:p>
          <a:r>
            <a:rPr lang="en-US"/>
            <a:t>Improved flywheel design</a:t>
          </a:r>
        </a:p>
      </dgm:t>
    </dgm:pt>
    <dgm:pt modelId="{E4B1BCFF-93C5-4BFB-92F8-BCA6E14E8D9B}" type="parTrans" cxnId="{14F5EEA1-9FC6-4127-A1DE-0B444A021D0E}">
      <dgm:prSet/>
      <dgm:spPr/>
      <dgm:t>
        <a:bodyPr/>
        <a:lstStyle/>
        <a:p>
          <a:endParaRPr lang="en-US"/>
        </a:p>
      </dgm:t>
    </dgm:pt>
    <dgm:pt modelId="{D93203DB-05E5-4F3F-A373-81BE2EBE4717}" type="sibTrans" cxnId="{14F5EEA1-9FC6-4127-A1DE-0B444A021D0E}">
      <dgm:prSet/>
      <dgm:spPr/>
      <dgm:t>
        <a:bodyPr/>
        <a:lstStyle/>
        <a:p>
          <a:endParaRPr lang="en-US"/>
        </a:p>
      </dgm:t>
    </dgm:pt>
    <dgm:pt modelId="{EC0E72CC-8979-45FF-9093-0FE70D852AD5}">
      <dgm:prSet/>
      <dgm:spPr/>
      <dgm:t>
        <a:bodyPr/>
        <a:lstStyle/>
        <a:p>
          <a:r>
            <a:rPr lang="en-US"/>
            <a:t>Manufacture enclosure around candle</a:t>
          </a:r>
        </a:p>
      </dgm:t>
    </dgm:pt>
    <dgm:pt modelId="{2BA3A1F8-A8F1-4312-8DB0-C491963F9960}" type="parTrans" cxnId="{F15A86EF-D3C3-4B45-8DDC-04076E97ACDC}">
      <dgm:prSet/>
      <dgm:spPr/>
      <dgm:t>
        <a:bodyPr/>
        <a:lstStyle/>
        <a:p>
          <a:endParaRPr lang="en-US"/>
        </a:p>
      </dgm:t>
    </dgm:pt>
    <dgm:pt modelId="{DB7CBC86-92E9-4557-ABD1-C855B0FC66F3}" type="sibTrans" cxnId="{F15A86EF-D3C3-4B45-8DDC-04076E97ACDC}">
      <dgm:prSet/>
      <dgm:spPr/>
      <dgm:t>
        <a:bodyPr/>
        <a:lstStyle/>
        <a:p>
          <a:endParaRPr lang="en-US"/>
        </a:p>
      </dgm:t>
    </dgm:pt>
    <dgm:pt modelId="{1C07B415-2BEB-45D9-9E02-7A58D3EAFC21}">
      <dgm:prSet/>
      <dgm:spPr/>
      <dgm:t>
        <a:bodyPr/>
        <a:lstStyle/>
        <a:p>
          <a:r>
            <a:rPr lang="en-US"/>
            <a:t>Optimize Alpha Stirling engine</a:t>
          </a:r>
        </a:p>
      </dgm:t>
    </dgm:pt>
    <dgm:pt modelId="{CF0CFD93-7F03-48C4-8366-72E856E33ACD}" type="parTrans" cxnId="{B4B8AE01-693C-4583-B569-6A60544C9632}">
      <dgm:prSet/>
      <dgm:spPr/>
      <dgm:t>
        <a:bodyPr/>
        <a:lstStyle/>
        <a:p>
          <a:endParaRPr lang="en-US"/>
        </a:p>
      </dgm:t>
    </dgm:pt>
    <dgm:pt modelId="{2A32211A-E6E4-4408-9956-C26617589291}" type="sibTrans" cxnId="{B4B8AE01-693C-4583-B569-6A60544C963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1CC440D-C1F2-4407-BFB8-AACC6A9BAE36}">
      <dgm:prSet/>
      <dgm:spPr/>
      <dgm:t>
        <a:bodyPr/>
        <a:lstStyle/>
        <a:p>
          <a:r>
            <a:rPr lang="en-US"/>
            <a:t>Use smaller alcohol lamp</a:t>
          </a:r>
        </a:p>
      </dgm:t>
    </dgm:pt>
    <dgm:pt modelId="{6861A935-8B4B-4FB8-8C27-DE7F9EC06E5F}" type="parTrans" cxnId="{BD0E78FF-1440-4DE0-9CCC-B91FAEFD130B}">
      <dgm:prSet/>
      <dgm:spPr/>
      <dgm:t>
        <a:bodyPr/>
        <a:lstStyle/>
        <a:p>
          <a:endParaRPr lang="en-US"/>
        </a:p>
      </dgm:t>
    </dgm:pt>
    <dgm:pt modelId="{F0CAA60D-2455-4B78-9B0C-BBD42C65882F}" type="sibTrans" cxnId="{BD0E78FF-1440-4DE0-9CCC-B91FAEFD130B}">
      <dgm:prSet/>
      <dgm:spPr/>
      <dgm:t>
        <a:bodyPr/>
        <a:lstStyle/>
        <a:p>
          <a:endParaRPr lang="en-US"/>
        </a:p>
      </dgm:t>
    </dgm:pt>
    <dgm:pt modelId="{C67CC539-C2A1-482B-B281-31BB6860E743}">
      <dgm:prSet/>
      <dgm:spPr/>
      <dgm:t>
        <a:bodyPr/>
        <a:lstStyle/>
        <a:p>
          <a:r>
            <a:rPr lang="en-US" dirty="0"/>
            <a:t>Try Gamma Stirling engine design</a:t>
          </a:r>
        </a:p>
      </dgm:t>
    </dgm:pt>
    <dgm:pt modelId="{E3491268-E1D4-4CFA-A0FB-8CCAA8D2D96C}" type="parTrans" cxnId="{73EFCEFA-B691-41A5-8616-495B6DFCA08C}">
      <dgm:prSet/>
      <dgm:spPr/>
      <dgm:t>
        <a:bodyPr/>
        <a:lstStyle/>
        <a:p>
          <a:endParaRPr lang="en-US"/>
        </a:p>
      </dgm:t>
    </dgm:pt>
    <dgm:pt modelId="{4FBA4977-51A1-491D-84E5-5C8CDD50BAF9}" type="sibTrans" cxnId="{73EFCEFA-B691-41A5-8616-495B6DFCA08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A0D429B-46DC-4119-9D81-97E098D51040}">
      <dgm:prSet/>
      <dgm:spPr/>
      <dgm:t>
        <a:bodyPr/>
        <a:lstStyle/>
        <a:p>
          <a:r>
            <a:rPr lang="en-US"/>
            <a:t>Compare efficiencies of new designs</a:t>
          </a:r>
        </a:p>
      </dgm:t>
    </dgm:pt>
    <dgm:pt modelId="{7F52B61D-5951-40B7-BC34-7E3864C0F9AB}" type="parTrans" cxnId="{F7C2B6D5-F67F-4716-B883-14DCB72F7C1D}">
      <dgm:prSet/>
      <dgm:spPr/>
      <dgm:t>
        <a:bodyPr/>
        <a:lstStyle/>
        <a:p>
          <a:endParaRPr lang="en-US"/>
        </a:p>
      </dgm:t>
    </dgm:pt>
    <dgm:pt modelId="{2D0AEDBF-6F5B-4360-B6F7-00B047001761}" type="sibTrans" cxnId="{F7C2B6D5-F67F-4716-B883-14DCB72F7C1D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DEEFBBB0-4AAB-468B-ABAC-E69F391FA248}">
      <dgm:prSet/>
      <dgm:spPr/>
      <dgm:t>
        <a:bodyPr/>
        <a:lstStyle/>
        <a:p>
          <a:r>
            <a:rPr lang="en-US"/>
            <a:t>Make connection points more accurate</a:t>
          </a:r>
        </a:p>
      </dgm:t>
    </dgm:pt>
    <dgm:pt modelId="{C8F22C96-BCA9-4265-8902-C711DABD5D58}" type="parTrans" cxnId="{A7219897-3FAE-4BCF-87AC-8286F22BE9BD}">
      <dgm:prSet/>
      <dgm:spPr/>
      <dgm:t>
        <a:bodyPr/>
        <a:lstStyle/>
        <a:p>
          <a:endParaRPr lang="en-US"/>
        </a:p>
      </dgm:t>
    </dgm:pt>
    <dgm:pt modelId="{C61CD951-D6A4-4B5B-B446-04EB4FED2715}" type="sibTrans" cxnId="{A7219897-3FAE-4BCF-87AC-8286F22BE9BD}">
      <dgm:prSet/>
      <dgm:spPr/>
      <dgm:t>
        <a:bodyPr/>
        <a:lstStyle/>
        <a:p>
          <a:endParaRPr lang="en-US"/>
        </a:p>
      </dgm:t>
    </dgm:pt>
    <dgm:pt modelId="{C315A7FC-07F4-4197-ACA2-B001AC004E57}" type="pres">
      <dgm:prSet presAssocID="{7E9D5698-E9CF-43E5-BC68-F19B37B02CA8}" presName="Name0" presStyleCnt="0">
        <dgm:presLayoutVars>
          <dgm:animLvl val="lvl"/>
          <dgm:resizeHandles val="exact"/>
        </dgm:presLayoutVars>
      </dgm:prSet>
      <dgm:spPr/>
    </dgm:pt>
    <dgm:pt modelId="{4DA9490E-574C-4EA9-B8D5-952CA8F5ADF2}" type="pres">
      <dgm:prSet presAssocID="{CA708DF3-034F-4227-8F42-4475D7FBFBEE}" presName="compositeNode" presStyleCnt="0">
        <dgm:presLayoutVars>
          <dgm:bulletEnabled val="1"/>
        </dgm:presLayoutVars>
      </dgm:prSet>
      <dgm:spPr/>
    </dgm:pt>
    <dgm:pt modelId="{8C339EF9-5D90-4072-AE9C-64E7029529CC}" type="pres">
      <dgm:prSet presAssocID="{CA708DF3-034F-4227-8F42-4475D7FBFBEE}" presName="bgRect" presStyleLbl="bgAccFollowNode1" presStyleIdx="0" presStyleCnt="4"/>
      <dgm:spPr/>
    </dgm:pt>
    <dgm:pt modelId="{5C29BBDF-5846-4BA5-BE49-A6A669EDA6E6}" type="pres">
      <dgm:prSet presAssocID="{6B3DBAEA-69CD-4FD1-8378-57BC223CD14D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1D6489C-49EE-4FA7-802F-4B42A2BA7300}" type="pres">
      <dgm:prSet presAssocID="{CA708DF3-034F-4227-8F42-4475D7FBFBEE}" presName="bottomLine" presStyleLbl="alignNode1" presStyleIdx="1" presStyleCnt="8">
        <dgm:presLayoutVars/>
      </dgm:prSet>
      <dgm:spPr/>
    </dgm:pt>
    <dgm:pt modelId="{EC322B4E-4336-4736-8DA1-1A1A4873AAAD}" type="pres">
      <dgm:prSet presAssocID="{CA708DF3-034F-4227-8F42-4475D7FBFBEE}" presName="nodeText" presStyleLbl="bgAccFollowNode1" presStyleIdx="0" presStyleCnt="4">
        <dgm:presLayoutVars>
          <dgm:bulletEnabled val="1"/>
        </dgm:presLayoutVars>
      </dgm:prSet>
      <dgm:spPr/>
    </dgm:pt>
    <dgm:pt modelId="{410CCFA6-D668-4A5D-895E-8AC3F8DB5C95}" type="pres">
      <dgm:prSet presAssocID="{6B3DBAEA-69CD-4FD1-8378-57BC223CD14D}" presName="sibTrans" presStyleCnt="0"/>
      <dgm:spPr/>
    </dgm:pt>
    <dgm:pt modelId="{2306CC2C-69B0-4C3F-8560-B7CE6BFDD362}" type="pres">
      <dgm:prSet presAssocID="{1C07B415-2BEB-45D9-9E02-7A58D3EAFC21}" presName="compositeNode" presStyleCnt="0">
        <dgm:presLayoutVars>
          <dgm:bulletEnabled val="1"/>
        </dgm:presLayoutVars>
      </dgm:prSet>
      <dgm:spPr/>
    </dgm:pt>
    <dgm:pt modelId="{EF511694-914C-4DDD-B341-2ABED9A2FEEB}" type="pres">
      <dgm:prSet presAssocID="{1C07B415-2BEB-45D9-9E02-7A58D3EAFC21}" presName="bgRect" presStyleLbl="bgAccFollowNode1" presStyleIdx="1" presStyleCnt="4"/>
      <dgm:spPr/>
    </dgm:pt>
    <dgm:pt modelId="{0AC7FAF2-1E8A-4D99-9178-D7939457EE97}" type="pres">
      <dgm:prSet presAssocID="{2A32211A-E6E4-4408-9956-C26617589291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B0F9A22E-3E8F-4A62-9EB8-FF18AF695587}" type="pres">
      <dgm:prSet presAssocID="{1C07B415-2BEB-45D9-9E02-7A58D3EAFC21}" presName="bottomLine" presStyleLbl="alignNode1" presStyleIdx="3" presStyleCnt="8">
        <dgm:presLayoutVars/>
      </dgm:prSet>
      <dgm:spPr/>
    </dgm:pt>
    <dgm:pt modelId="{758B34E1-79E3-4915-A92C-F1F4A4247E07}" type="pres">
      <dgm:prSet presAssocID="{1C07B415-2BEB-45D9-9E02-7A58D3EAFC21}" presName="nodeText" presStyleLbl="bgAccFollowNode1" presStyleIdx="1" presStyleCnt="4">
        <dgm:presLayoutVars>
          <dgm:bulletEnabled val="1"/>
        </dgm:presLayoutVars>
      </dgm:prSet>
      <dgm:spPr/>
    </dgm:pt>
    <dgm:pt modelId="{0ED5EF22-5E14-4E5B-8EFC-1CF7D697AD7F}" type="pres">
      <dgm:prSet presAssocID="{2A32211A-E6E4-4408-9956-C26617589291}" presName="sibTrans" presStyleCnt="0"/>
      <dgm:spPr/>
    </dgm:pt>
    <dgm:pt modelId="{1DA54976-8F73-4C12-B9C2-F13D87EFD923}" type="pres">
      <dgm:prSet presAssocID="{C67CC539-C2A1-482B-B281-31BB6860E743}" presName="compositeNode" presStyleCnt="0">
        <dgm:presLayoutVars>
          <dgm:bulletEnabled val="1"/>
        </dgm:presLayoutVars>
      </dgm:prSet>
      <dgm:spPr/>
    </dgm:pt>
    <dgm:pt modelId="{92CC7866-5474-4E59-AC23-03FFE6A167A9}" type="pres">
      <dgm:prSet presAssocID="{C67CC539-C2A1-482B-B281-31BB6860E743}" presName="bgRect" presStyleLbl="bgAccFollowNode1" presStyleIdx="2" presStyleCnt="4"/>
      <dgm:spPr/>
    </dgm:pt>
    <dgm:pt modelId="{110A7F69-910D-41E9-996C-F7B8F3CF14DC}" type="pres">
      <dgm:prSet presAssocID="{4FBA4977-51A1-491D-84E5-5C8CDD50BAF9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F544EFFD-D215-4789-800C-FA21F3AACBC4}" type="pres">
      <dgm:prSet presAssocID="{C67CC539-C2A1-482B-B281-31BB6860E743}" presName="bottomLine" presStyleLbl="alignNode1" presStyleIdx="5" presStyleCnt="8">
        <dgm:presLayoutVars/>
      </dgm:prSet>
      <dgm:spPr/>
    </dgm:pt>
    <dgm:pt modelId="{B8B8F54B-DCD5-491D-A488-085F68BD1EB0}" type="pres">
      <dgm:prSet presAssocID="{C67CC539-C2A1-482B-B281-31BB6860E743}" presName="nodeText" presStyleLbl="bgAccFollowNode1" presStyleIdx="2" presStyleCnt="4">
        <dgm:presLayoutVars>
          <dgm:bulletEnabled val="1"/>
        </dgm:presLayoutVars>
      </dgm:prSet>
      <dgm:spPr/>
    </dgm:pt>
    <dgm:pt modelId="{F89822AE-DB69-4B42-BE09-27112D92EB15}" type="pres">
      <dgm:prSet presAssocID="{4FBA4977-51A1-491D-84E5-5C8CDD50BAF9}" presName="sibTrans" presStyleCnt="0"/>
      <dgm:spPr/>
    </dgm:pt>
    <dgm:pt modelId="{536D262F-F231-4BB2-925F-0DB0ABF4BFBF}" type="pres">
      <dgm:prSet presAssocID="{CA0D429B-46DC-4119-9D81-97E098D51040}" presName="compositeNode" presStyleCnt="0">
        <dgm:presLayoutVars>
          <dgm:bulletEnabled val="1"/>
        </dgm:presLayoutVars>
      </dgm:prSet>
      <dgm:spPr/>
    </dgm:pt>
    <dgm:pt modelId="{53ADBC5F-A01A-4E60-B49A-81D3AC52CEBB}" type="pres">
      <dgm:prSet presAssocID="{CA0D429B-46DC-4119-9D81-97E098D51040}" presName="bgRect" presStyleLbl="bgAccFollowNode1" presStyleIdx="3" presStyleCnt="4"/>
      <dgm:spPr/>
    </dgm:pt>
    <dgm:pt modelId="{DCC3C8EC-E6C3-4908-8A85-9FB3803F6B71}" type="pres">
      <dgm:prSet presAssocID="{2D0AEDBF-6F5B-4360-B6F7-00B04700176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6FBBC88F-4DE2-42CA-9A13-CE4058AEEA14}" type="pres">
      <dgm:prSet presAssocID="{CA0D429B-46DC-4119-9D81-97E098D51040}" presName="bottomLine" presStyleLbl="alignNode1" presStyleIdx="7" presStyleCnt="8">
        <dgm:presLayoutVars/>
      </dgm:prSet>
      <dgm:spPr/>
    </dgm:pt>
    <dgm:pt modelId="{339CDD6E-13F2-4305-97AA-98B065C15CB6}" type="pres">
      <dgm:prSet presAssocID="{CA0D429B-46DC-4119-9D81-97E098D5104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B4B8AE01-693C-4583-B569-6A60544C9632}" srcId="{7E9D5698-E9CF-43E5-BC68-F19B37B02CA8}" destId="{1C07B415-2BEB-45D9-9E02-7A58D3EAFC21}" srcOrd="1" destOrd="0" parTransId="{CF0CFD93-7F03-48C4-8366-72E856E33ACD}" sibTransId="{2A32211A-E6E4-4408-9956-C26617589291}"/>
    <dgm:cxn modelId="{A84E6F08-C7A2-4A78-8C1A-5428F403EEED}" type="presOf" srcId="{CA708DF3-034F-4227-8F42-4475D7FBFBEE}" destId="{EC322B4E-4336-4736-8DA1-1A1A4873AAAD}" srcOrd="1" destOrd="0" presId="urn:microsoft.com/office/officeart/2016/7/layout/BasicLinearProcessNumbered"/>
    <dgm:cxn modelId="{15284C15-F2B8-439A-8A8D-F7EA91AFD4D6}" type="presOf" srcId="{7E9D5698-E9CF-43E5-BC68-F19B37B02CA8}" destId="{C315A7FC-07F4-4197-ACA2-B001AC004E57}" srcOrd="0" destOrd="0" presId="urn:microsoft.com/office/officeart/2016/7/layout/BasicLinearProcessNumbered"/>
    <dgm:cxn modelId="{C4973D2C-07E2-4600-9BE0-D78D39B53BC6}" type="presOf" srcId="{2A32211A-E6E4-4408-9956-C26617589291}" destId="{0AC7FAF2-1E8A-4D99-9178-D7939457EE97}" srcOrd="0" destOrd="0" presId="urn:microsoft.com/office/officeart/2016/7/layout/BasicLinearProcessNumbered"/>
    <dgm:cxn modelId="{DDA0C443-6162-406C-9A94-E5389F75FFBA}" srcId="{7E9D5698-E9CF-43E5-BC68-F19B37B02CA8}" destId="{CA708DF3-034F-4227-8F42-4475D7FBFBEE}" srcOrd="0" destOrd="0" parTransId="{FB44F62E-0266-4F0A-855B-E1B2F18FAFF7}" sibTransId="{6B3DBAEA-69CD-4FD1-8378-57BC223CD14D}"/>
    <dgm:cxn modelId="{1C921273-4357-4589-BCF7-CDAAEBF3AF83}" type="presOf" srcId="{CA0D429B-46DC-4119-9D81-97E098D51040}" destId="{53ADBC5F-A01A-4E60-B49A-81D3AC52CEBB}" srcOrd="0" destOrd="0" presId="urn:microsoft.com/office/officeart/2016/7/layout/BasicLinearProcessNumbered"/>
    <dgm:cxn modelId="{7BD3D875-F236-4518-A2AF-B991123E831E}" type="presOf" srcId="{1C07B415-2BEB-45D9-9E02-7A58D3EAFC21}" destId="{758B34E1-79E3-4915-A92C-F1F4A4247E07}" srcOrd="1" destOrd="0" presId="urn:microsoft.com/office/officeart/2016/7/layout/BasicLinearProcessNumbered"/>
    <dgm:cxn modelId="{9EFADC78-1C5E-469A-9F43-3E8C2CB7FE59}" type="presOf" srcId="{1C07B415-2BEB-45D9-9E02-7A58D3EAFC21}" destId="{EF511694-914C-4DDD-B341-2ABED9A2FEEB}" srcOrd="0" destOrd="0" presId="urn:microsoft.com/office/officeart/2016/7/layout/BasicLinearProcessNumbered"/>
    <dgm:cxn modelId="{A7219897-3FAE-4BCF-87AC-8286F22BE9BD}" srcId="{1C07B415-2BEB-45D9-9E02-7A58D3EAFC21}" destId="{DEEFBBB0-4AAB-468B-ABAC-E69F391FA248}" srcOrd="1" destOrd="0" parTransId="{C8F22C96-BCA9-4265-8902-C711DABD5D58}" sibTransId="{C61CD951-D6A4-4B5B-B446-04EB4FED2715}"/>
    <dgm:cxn modelId="{B7D66B9B-9FDB-4750-A4C9-932BDF0049D3}" type="presOf" srcId="{DEEFBBB0-4AAB-468B-ABAC-E69F391FA248}" destId="{758B34E1-79E3-4915-A92C-F1F4A4247E07}" srcOrd="0" destOrd="2" presId="urn:microsoft.com/office/officeart/2016/7/layout/BasicLinearProcessNumbered"/>
    <dgm:cxn modelId="{14F5EEA1-9FC6-4127-A1DE-0B444A021D0E}" srcId="{CA708DF3-034F-4227-8F42-4475D7FBFBEE}" destId="{AEE29E13-5B6A-44C1-B620-C34E4A7E91A0}" srcOrd="0" destOrd="0" parTransId="{E4B1BCFF-93C5-4BFB-92F8-BCA6E14E8D9B}" sibTransId="{D93203DB-05E5-4F3F-A373-81BE2EBE4717}"/>
    <dgm:cxn modelId="{E7A2D6B5-28B1-41BA-8EC6-CB8B62FE3D45}" type="presOf" srcId="{AEE29E13-5B6A-44C1-B620-C34E4A7E91A0}" destId="{EC322B4E-4336-4736-8DA1-1A1A4873AAAD}" srcOrd="0" destOrd="1" presId="urn:microsoft.com/office/officeart/2016/7/layout/BasicLinearProcessNumbered"/>
    <dgm:cxn modelId="{756988BC-62A3-4A88-8CA2-384259E2A53E}" type="presOf" srcId="{6B3DBAEA-69CD-4FD1-8378-57BC223CD14D}" destId="{5C29BBDF-5846-4BA5-BE49-A6A669EDA6E6}" srcOrd="0" destOrd="0" presId="urn:microsoft.com/office/officeart/2016/7/layout/BasicLinearProcessNumbered"/>
    <dgm:cxn modelId="{B3E3F3C4-E071-465D-AAEC-B383A41759A8}" type="presOf" srcId="{C1CC440D-C1F2-4407-BFB8-AACC6A9BAE36}" destId="{758B34E1-79E3-4915-A92C-F1F4A4247E07}" srcOrd="0" destOrd="1" presId="urn:microsoft.com/office/officeart/2016/7/layout/BasicLinearProcessNumbered"/>
    <dgm:cxn modelId="{36EC01C5-B186-40F6-A38A-7998FE952188}" type="presOf" srcId="{C67CC539-C2A1-482B-B281-31BB6860E743}" destId="{B8B8F54B-DCD5-491D-A488-085F68BD1EB0}" srcOrd="1" destOrd="0" presId="urn:microsoft.com/office/officeart/2016/7/layout/BasicLinearProcessNumbered"/>
    <dgm:cxn modelId="{88CA4CC9-D180-4795-A295-172806DD47C0}" type="presOf" srcId="{CA0D429B-46DC-4119-9D81-97E098D51040}" destId="{339CDD6E-13F2-4305-97AA-98B065C15CB6}" srcOrd="1" destOrd="0" presId="urn:microsoft.com/office/officeart/2016/7/layout/BasicLinearProcessNumbered"/>
    <dgm:cxn modelId="{162285D5-0721-4825-99BC-45744FE712C6}" type="presOf" srcId="{EC0E72CC-8979-45FF-9093-0FE70D852AD5}" destId="{EC322B4E-4336-4736-8DA1-1A1A4873AAAD}" srcOrd="0" destOrd="2" presId="urn:microsoft.com/office/officeart/2016/7/layout/BasicLinearProcessNumbered"/>
    <dgm:cxn modelId="{F7C2B6D5-F67F-4716-B883-14DCB72F7C1D}" srcId="{7E9D5698-E9CF-43E5-BC68-F19B37B02CA8}" destId="{CA0D429B-46DC-4119-9D81-97E098D51040}" srcOrd="3" destOrd="0" parTransId="{7F52B61D-5951-40B7-BC34-7E3864C0F9AB}" sibTransId="{2D0AEDBF-6F5B-4360-B6F7-00B047001761}"/>
    <dgm:cxn modelId="{031431D6-ED64-4509-9CE2-D86F50EF1B4E}" type="presOf" srcId="{2D0AEDBF-6F5B-4360-B6F7-00B047001761}" destId="{DCC3C8EC-E6C3-4908-8A85-9FB3803F6B71}" srcOrd="0" destOrd="0" presId="urn:microsoft.com/office/officeart/2016/7/layout/BasicLinearProcessNumbered"/>
    <dgm:cxn modelId="{87F5EEDE-F95C-4750-B3C1-3881BBDB02E2}" type="presOf" srcId="{4FBA4977-51A1-491D-84E5-5C8CDD50BAF9}" destId="{110A7F69-910D-41E9-996C-F7B8F3CF14DC}" srcOrd="0" destOrd="0" presId="urn:microsoft.com/office/officeart/2016/7/layout/BasicLinearProcessNumbered"/>
    <dgm:cxn modelId="{3D0358E3-19F0-479E-9045-2518601D5B83}" type="presOf" srcId="{C67CC539-C2A1-482B-B281-31BB6860E743}" destId="{92CC7866-5474-4E59-AC23-03FFE6A167A9}" srcOrd="0" destOrd="0" presId="urn:microsoft.com/office/officeart/2016/7/layout/BasicLinearProcessNumbered"/>
    <dgm:cxn modelId="{F15A86EF-D3C3-4B45-8DDC-04076E97ACDC}" srcId="{CA708DF3-034F-4227-8F42-4475D7FBFBEE}" destId="{EC0E72CC-8979-45FF-9093-0FE70D852AD5}" srcOrd="1" destOrd="0" parTransId="{2BA3A1F8-A8F1-4312-8DB0-C491963F9960}" sibTransId="{DB7CBC86-92E9-4557-ABD1-C855B0FC66F3}"/>
    <dgm:cxn modelId="{08F846F5-D66D-4D9C-9C79-1EC578DD51A2}" type="presOf" srcId="{CA708DF3-034F-4227-8F42-4475D7FBFBEE}" destId="{8C339EF9-5D90-4072-AE9C-64E7029529CC}" srcOrd="0" destOrd="0" presId="urn:microsoft.com/office/officeart/2016/7/layout/BasicLinearProcessNumbered"/>
    <dgm:cxn modelId="{73EFCEFA-B691-41A5-8616-495B6DFCA08C}" srcId="{7E9D5698-E9CF-43E5-BC68-F19B37B02CA8}" destId="{C67CC539-C2A1-482B-B281-31BB6860E743}" srcOrd="2" destOrd="0" parTransId="{E3491268-E1D4-4CFA-A0FB-8CCAA8D2D96C}" sibTransId="{4FBA4977-51A1-491D-84E5-5C8CDD50BAF9}"/>
    <dgm:cxn modelId="{BD0E78FF-1440-4DE0-9CCC-B91FAEFD130B}" srcId="{1C07B415-2BEB-45D9-9E02-7A58D3EAFC21}" destId="{C1CC440D-C1F2-4407-BFB8-AACC6A9BAE36}" srcOrd="0" destOrd="0" parTransId="{6861A935-8B4B-4FB8-8C27-DE7F9EC06E5F}" sibTransId="{F0CAA60D-2455-4B78-9B0C-BBD42C65882F}"/>
    <dgm:cxn modelId="{D312F7C0-BA20-4D0A-B9BB-DFC65064C35C}" type="presParOf" srcId="{C315A7FC-07F4-4197-ACA2-B001AC004E57}" destId="{4DA9490E-574C-4EA9-B8D5-952CA8F5ADF2}" srcOrd="0" destOrd="0" presId="urn:microsoft.com/office/officeart/2016/7/layout/BasicLinearProcessNumbered"/>
    <dgm:cxn modelId="{364C30C6-05E1-4A60-AC67-81A762EE5A51}" type="presParOf" srcId="{4DA9490E-574C-4EA9-B8D5-952CA8F5ADF2}" destId="{8C339EF9-5D90-4072-AE9C-64E7029529CC}" srcOrd="0" destOrd="0" presId="urn:microsoft.com/office/officeart/2016/7/layout/BasicLinearProcessNumbered"/>
    <dgm:cxn modelId="{DC287998-8B20-4388-9AED-CD6F1FE4490D}" type="presParOf" srcId="{4DA9490E-574C-4EA9-B8D5-952CA8F5ADF2}" destId="{5C29BBDF-5846-4BA5-BE49-A6A669EDA6E6}" srcOrd="1" destOrd="0" presId="urn:microsoft.com/office/officeart/2016/7/layout/BasicLinearProcessNumbered"/>
    <dgm:cxn modelId="{94C5C06C-90DB-4118-8A25-24A4DF63E076}" type="presParOf" srcId="{4DA9490E-574C-4EA9-B8D5-952CA8F5ADF2}" destId="{71D6489C-49EE-4FA7-802F-4B42A2BA7300}" srcOrd="2" destOrd="0" presId="urn:microsoft.com/office/officeart/2016/7/layout/BasicLinearProcessNumbered"/>
    <dgm:cxn modelId="{A8E6D43B-CF12-45D8-8999-5C2C5E8370B2}" type="presParOf" srcId="{4DA9490E-574C-4EA9-B8D5-952CA8F5ADF2}" destId="{EC322B4E-4336-4736-8DA1-1A1A4873AAAD}" srcOrd="3" destOrd="0" presId="urn:microsoft.com/office/officeart/2016/7/layout/BasicLinearProcessNumbered"/>
    <dgm:cxn modelId="{61C933EB-6810-43D0-B2D0-D7C168E330BF}" type="presParOf" srcId="{C315A7FC-07F4-4197-ACA2-B001AC004E57}" destId="{410CCFA6-D668-4A5D-895E-8AC3F8DB5C95}" srcOrd="1" destOrd="0" presId="urn:microsoft.com/office/officeart/2016/7/layout/BasicLinearProcessNumbered"/>
    <dgm:cxn modelId="{CFDFB1C3-1E06-4966-BD88-456B83D3196D}" type="presParOf" srcId="{C315A7FC-07F4-4197-ACA2-B001AC004E57}" destId="{2306CC2C-69B0-4C3F-8560-B7CE6BFDD362}" srcOrd="2" destOrd="0" presId="urn:microsoft.com/office/officeart/2016/7/layout/BasicLinearProcessNumbered"/>
    <dgm:cxn modelId="{C40F5FF1-1BF2-43D0-897E-A63E2E1B7A04}" type="presParOf" srcId="{2306CC2C-69B0-4C3F-8560-B7CE6BFDD362}" destId="{EF511694-914C-4DDD-B341-2ABED9A2FEEB}" srcOrd="0" destOrd="0" presId="urn:microsoft.com/office/officeart/2016/7/layout/BasicLinearProcessNumbered"/>
    <dgm:cxn modelId="{9B3CA687-1D42-4B0F-8F82-7E9000AEFBBF}" type="presParOf" srcId="{2306CC2C-69B0-4C3F-8560-B7CE6BFDD362}" destId="{0AC7FAF2-1E8A-4D99-9178-D7939457EE97}" srcOrd="1" destOrd="0" presId="urn:microsoft.com/office/officeart/2016/7/layout/BasicLinearProcessNumbered"/>
    <dgm:cxn modelId="{B85B5945-1172-430C-9506-6C92E3187034}" type="presParOf" srcId="{2306CC2C-69B0-4C3F-8560-B7CE6BFDD362}" destId="{B0F9A22E-3E8F-4A62-9EB8-FF18AF695587}" srcOrd="2" destOrd="0" presId="urn:microsoft.com/office/officeart/2016/7/layout/BasicLinearProcessNumbered"/>
    <dgm:cxn modelId="{C56410B4-D4B0-43F0-A4D1-C4B7FC362BDC}" type="presParOf" srcId="{2306CC2C-69B0-4C3F-8560-B7CE6BFDD362}" destId="{758B34E1-79E3-4915-A92C-F1F4A4247E07}" srcOrd="3" destOrd="0" presId="urn:microsoft.com/office/officeart/2016/7/layout/BasicLinearProcessNumbered"/>
    <dgm:cxn modelId="{2CC9540A-067C-4E21-A3AD-953FEA72F095}" type="presParOf" srcId="{C315A7FC-07F4-4197-ACA2-B001AC004E57}" destId="{0ED5EF22-5E14-4E5B-8EFC-1CF7D697AD7F}" srcOrd="3" destOrd="0" presId="urn:microsoft.com/office/officeart/2016/7/layout/BasicLinearProcessNumbered"/>
    <dgm:cxn modelId="{81C8C0A0-4F9F-4046-AEEA-F29156F87FCB}" type="presParOf" srcId="{C315A7FC-07F4-4197-ACA2-B001AC004E57}" destId="{1DA54976-8F73-4C12-B9C2-F13D87EFD923}" srcOrd="4" destOrd="0" presId="urn:microsoft.com/office/officeart/2016/7/layout/BasicLinearProcessNumbered"/>
    <dgm:cxn modelId="{51AF2643-E100-45C8-A54F-5348477E6C17}" type="presParOf" srcId="{1DA54976-8F73-4C12-B9C2-F13D87EFD923}" destId="{92CC7866-5474-4E59-AC23-03FFE6A167A9}" srcOrd="0" destOrd="0" presId="urn:microsoft.com/office/officeart/2016/7/layout/BasicLinearProcessNumbered"/>
    <dgm:cxn modelId="{CA3959CE-1C02-4971-BD81-05BCBEE5A25A}" type="presParOf" srcId="{1DA54976-8F73-4C12-B9C2-F13D87EFD923}" destId="{110A7F69-910D-41E9-996C-F7B8F3CF14DC}" srcOrd="1" destOrd="0" presId="urn:microsoft.com/office/officeart/2016/7/layout/BasicLinearProcessNumbered"/>
    <dgm:cxn modelId="{0593C7C8-A6A6-4B76-9647-0DDD97D65D8A}" type="presParOf" srcId="{1DA54976-8F73-4C12-B9C2-F13D87EFD923}" destId="{F544EFFD-D215-4789-800C-FA21F3AACBC4}" srcOrd="2" destOrd="0" presId="urn:microsoft.com/office/officeart/2016/7/layout/BasicLinearProcessNumbered"/>
    <dgm:cxn modelId="{1C9BD2A7-6F08-4FA8-A6FC-07385DF88DE8}" type="presParOf" srcId="{1DA54976-8F73-4C12-B9C2-F13D87EFD923}" destId="{B8B8F54B-DCD5-491D-A488-085F68BD1EB0}" srcOrd="3" destOrd="0" presId="urn:microsoft.com/office/officeart/2016/7/layout/BasicLinearProcessNumbered"/>
    <dgm:cxn modelId="{F2BB4454-601E-43F9-92BE-09C1A333CD85}" type="presParOf" srcId="{C315A7FC-07F4-4197-ACA2-B001AC004E57}" destId="{F89822AE-DB69-4B42-BE09-27112D92EB15}" srcOrd="5" destOrd="0" presId="urn:microsoft.com/office/officeart/2016/7/layout/BasicLinearProcessNumbered"/>
    <dgm:cxn modelId="{C7E0AC43-748A-4698-9D48-EB6E65995DFC}" type="presParOf" srcId="{C315A7FC-07F4-4197-ACA2-B001AC004E57}" destId="{536D262F-F231-4BB2-925F-0DB0ABF4BFBF}" srcOrd="6" destOrd="0" presId="urn:microsoft.com/office/officeart/2016/7/layout/BasicLinearProcessNumbered"/>
    <dgm:cxn modelId="{BFBC7672-F3B6-4220-9DF7-DD85D643021E}" type="presParOf" srcId="{536D262F-F231-4BB2-925F-0DB0ABF4BFBF}" destId="{53ADBC5F-A01A-4E60-B49A-81D3AC52CEBB}" srcOrd="0" destOrd="0" presId="urn:microsoft.com/office/officeart/2016/7/layout/BasicLinearProcessNumbered"/>
    <dgm:cxn modelId="{995DE0CA-B4C0-411D-A7C7-8B0B8A0C998E}" type="presParOf" srcId="{536D262F-F231-4BB2-925F-0DB0ABF4BFBF}" destId="{DCC3C8EC-E6C3-4908-8A85-9FB3803F6B71}" srcOrd="1" destOrd="0" presId="urn:microsoft.com/office/officeart/2016/7/layout/BasicLinearProcessNumbered"/>
    <dgm:cxn modelId="{2140299B-30B2-4717-9C85-79EDF6C998EE}" type="presParOf" srcId="{536D262F-F231-4BB2-925F-0DB0ABF4BFBF}" destId="{6FBBC88F-4DE2-42CA-9A13-CE4058AEEA14}" srcOrd="2" destOrd="0" presId="urn:microsoft.com/office/officeart/2016/7/layout/BasicLinearProcessNumbered"/>
    <dgm:cxn modelId="{CD9C7FF5-3781-4D89-A817-27B7CC25534C}" type="presParOf" srcId="{536D262F-F231-4BB2-925F-0DB0ABF4BFBF}" destId="{339CDD6E-13F2-4305-97AA-98B065C15CB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1F6A6-1B1B-4D6F-AEFF-7F5619487FA1}">
      <dsp:nvSpPr>
        <dsp:cNvPr id="0" name=""/>
        <dsp:cNvSpPr/>
      </dsp:nvSpPr>
      <dsp:spPr>
        <a:xfrm>
          <a:off x="0" y="430"/>
          <a:ext cx="108204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C07E93-1128-485B-B4F0-E69583D36331}">
      <dsp:nvSpPr>
        <dsp:cNvPr id="0" name=""/>
        <dsp:cNvSpPr/>
      </dsp:nvSpPr>
      <dsp:spPr>
        <a:xfrm>
          <a:off x="0" y="430"/>
          <a:ext cx="10820400" cy="70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3D Print the car</a:t>
          </a:r>
        </a:p>
      </dsp:txBody>
      <dsp:txXfrm>
        <a:off x="0" y="430"/>
        <a:ext cx="10820400" cy="705840"/>
      </dsp:txXfrm>
    </dsp:sp>
    <dsp:sp modelId="{49352396-248A-4A6A-8732-174BEF731A42}">
      <dsp:nvSpPr>
        <dsp:cNvPr id="0" name=""/>
        <dsp:cNvSpPr/>
      </dsp:nvSpPr>
      <dsp:spPr>
        <a:xfrm>
          <a:off x="0" y="706270"/>
          <a:ext cx="108204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1F417E-4093-4700-9939-197CB3817FD1}">
      <dsp:nvSpPr>
        <dsp:cNvPr id="0" name=""/>
        <dsp:cNvSpPr/>
      </dsp:nvSpPr>
      <dsp:spPr>
        <a:xfrm>
          <a:off x="0" y="706270"/>
          <a:ext cx="10820400" cy="70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One or two tea candles or an alcohol lamp</a:t>
          </a:r>
        </a:p>
      </dsp:txBody>
      <dsp:txXfrm>
        <a:off x="0" y="706270"/>
        <a:ext cx="10820400" cy="705840"/>
      </dsp:txXfrm>
    </dsp:sp>
    <dsp:sp modelId="{03E75E0A-6DDF-4D66-B407-C825A21F5419}">
      <dsp:nvSpPr>
        <dsp:cNvPr id="0" name=""/>
        <dsp:cNvSpPr/>
      </dsp:nvSpPr>
      <dsp:spPr>
        <a:xfrm>
          <a:off x="0" y="1412110"/>
          <a:ext cx="108204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43A345-E919-4E99-991F-4B800D1538A5}">
      <dsp:nvSpPr>
        <dsp:cNvPr id="0" name=""/>
        <dsp:cNvSpPr/>
      </dsp:nvSpPr>
      <dsp:spPr>
        <a:xfrm>
          <a:off x="0" y="1412110"/>
          <a:ext cx="10820400" cy="70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Alpha, Beta, or Gamma Stirling engine</a:t>
          </a:r>
        </a:p>
      </dsp:txBody>
      <dsp:txXfrm>
        <a:off x="0" y="1412110"/>
        <a:ext cx="10820400" cy="705840"/>
      </dsp:txXfrm>
    </dsp:sp>
    <dsp:sp modelId="{AAC0613E-E7CF-47AA-BB0B-F7A74EF319D1}">
      <dsp:nvSpPr>
        <dsp:cNvPr id="0" name=""/>
        <dsp:cNvSpPr/>
      </dsp:nvSpPr>
      <dsp:spPr>
        <a:xfrm>
          <a:off x="0" y="2117951"/>
          <a:ext cx="108204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CA857-704C-4DE2-80FE-F217F88F082D}">
      <dsp:nvSpPr>
        <dsp:cNvPr id="0" name=""/>
        <dsp:cNvSpPr/>
      </dsp:nvSpPr>
      <dsp:spPr>
        <a:xfrm>
          <a:off x="0" y="2117951"/>
          <a:ext cx="10820400" cy="70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 source of embedded energy</a:t>
          </a:r>
        </a:p>
      </dsp:txBody>
      <dsp:txXfrm>
        <a:off x="0" y="2117951"/>
        <a:ext cx="10820400" cy="705840"/>
      </dsp:txXfrm>
    </dsp:sp>
    <dsp:sp modelId="{5AE298BF-A7A4-4821-9D68-4488317F5AE1}">
      <dsp:nvSpPr>
        <dsp:cNvPr id="0" name=""/>
        <dsp:cNvSpPr/>
      </dsp:nvSpPr>
      <dsp:spPr>
        <a:xfrm>
          <a:off x="0" y="2823791"/>
          <a:ext cx="108204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8CABEE-BD84-4C85-A0EA-F027020CD9C0}">
      <dsp:nvSpPr>
        <dsp:cNvPr id="0" name=""/>
        <dsp:cNvSpPr/>
      </dsp:nvSpPr>
      <dsp:spPr>
        <a:xfrm>
          <a:off x="0" y="2823791"/>
          <a:ext cx="10820400" cy="70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Flywheel must not possess kinetic or potential energy</a:t>
          </a:r>
        </a:p>
      </dsp:txBody>
      <dsp:txXfrm>
        <a:off x="0" y="2823791"/>
        <a:ext cx="10820400" cy="705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91F6D-AEFB-4326-984B-742C2A9CEBEB}">
      <dsp:nvSpPr>
        <dsp:cNvPr id="0" name=""/>
        <dsp:cNvSpPr/>
      </dsp:nvSpPr>
      <dsp:spPr>
        <a:xfrm rot="5400000">
          <a:off x="6669096" y="-2601515"/>
          <a:ext cx="1377551" cy="692505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/>
            <a:t>Convert heat into work or kinetic energy</a:t>
          </a:r>
        </a:p>
      </dsp:txBody>
      <dsp:txXfrm rot="-5400000">
        <a:off x="3895344" y="239483"/>
        <a:ext cx="6857810" cy="1243059"/>
      </dsp:txXfrm>
    </dsp:sp>
    <dsp:sp modelId="{54DF1499-4C1B-4DE2-9452-819222F467FB}">
      <dsp:nvSpPr>
        <dsp:cNvPr id="0" name=""/>
        <dsp:cNvSpPr/>
      </dsp:nvSpPr>
      <dsp:spPr>
        <a:xfrm>
          <a:off x="0" y="43"/>
          <a:ext cx="3895344" cy="17219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Work</a:t>
          </a:r>
        </a:p>
      </dsp:txBody>
      <dsp:txXfrm>
        <a:off x="84058" y="84101"/>
        <a:ext cx="3727228" cy="1553823"/>
      </dsp:txXfrm>
    </dsp:sp>
    <dsp:sp modelId="{4979DBDB-9666-451C-B5B2-B20172A30D4D}">
      <dsp:nvSpPr>
        <dsp:cNvPr id="0" name=""/>
        <dsp:cNvSpPr/>
      </dsp:nvSpPr>
      <dsp:spPr>
        <a:xfrm rot="5400000">
          <a:off x="6669096" y="-793478"/>
          <a:ext cx="1377551" cy="692505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/>
            <a:t>Minimize work input and increase work output</a:t>
          </a:r>
        </a:p>
      </dsp:txBody>
      <dsp:txXfrm rot="-5400000">
        <a:off x="3895344" y="2047520"/>
        <a:ext cx="6857810" cy="1243059"/>
      </dsp:txXfrm>
    </dsp:sp>
    <dsp:sp modelId="{EADA79E6-134B-440B-8A4E-6DD009DB3A7D}">
      <dsp:nvSpPr>
        <dsp:cNvPr id="0" name=""/>
        <dsp:cNvSpPr/>
      </dsp:nvSpPr>
      <dsp:spPr>
        <a:xfrm>
          <a:off x="0" y="1808079"/>
          <a:ext cx="3895344" cy="17219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Efficiency</a:t>
          </a:r>
        </a:p>
      </dsp:txBody>
      <dsp:txXfrm>
        <a:off x="84058" y="1892137"/>
        <a:ext cx="3727228" cy="1553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A193A-65CE-4ADF-9343-0AF6685AA4ED}">
      <dsp:nvSpPr>
        <dsp:cNvPr id="0" name=""/>
        <dsp:cNvSpPr/>
      </dsp:nvSpPr>
      <dsp:spPr>
        <a:xfrm>
          <a:off x="0" y="491"/>
          <a:ext cx="1082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2C87-AC07-4210-AAA4-7163F9CC90D4}">
      <dsp:nvSpPr>
        <dsp:cNvPr id="0" name=""/>
        <dsp:cNvSpPr/>
      </dsp:nvSpPr>
      <dsp:spPr>
        <a:xfrm>
          <a:off x="0" y="491"/>
          <a:ext cx="10820400" cy="804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Light the candle</a:t>
          </a:r>
        </a:p>
      </dsp:txBody>
      <dsp:txXfrm>
        <a:off x="0" y="491"/>
        <a:ext cx="10820400" cy="804628"/>
      </dsp:txXfrm>
    </dsp:sp>
    <dsp:sp modelId="{16C69714-ED6B-4B77-9106-BDF9288935F6}">
      <dsp:nvSpPr>
        <dsp:cNvPr id="0" name=""/>
        <dsp:cNvSpPr/>
      </dsp:nvSpPr>
      <dsp:spPr>
        <a:xfrm>
          <a:off x="0" y="805119"/>
          <a:ext cx="1082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0D924-69B2-4855-90AC-137F4214DD4F}">
      <dsp:nvSpPr>
        <dsp:cNvPr id="0" name=""/>
        <dsp:cNvSpPr/>
      </dsp:nvSpPr>
      <dsp:spPr>
        <a:xfrm>
          <a:off x="0" y="805119"/>
          <a:ext cx="10820400" cy="804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Candle heats syringe</a:t>
          </a:r>
        </a:p>
      </dsp:txBody>
      <dsp:txXfrm>
        <a:off x="0" y="805119"/>
        <a:ext cx="10820400" cy="804628"/>
      </dsp:txXfrm>
    </dsp:sp>
    <dsp:sp modelId="{3DC843A8-32C8-4EC7-9615-17171A866E1D}">
      <dsp:nvSpPr>
        <dsp:cNvPr id="0" name=""/>
        <dsp:cNvSpPr/>
      </dsp:nvSpPr>
      <dsp:spPr>
        <a:xfrm>
          <a:off x="0" y="1609748"/>
          <a:ext cx="1082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02636-2B6B-4EF4-88AE-1F17C5A8CEB0}">
      <dsp:nvSpPr>
        <dsp:cNvPr id="0" name=""/>
        <dsp:cNvSpPr/>
      </dsp:nvSpPr>
      <dsp:spPr>
        <a:xfrm>
          <a:off x="0" y="1609748"/>
          <a:ext cx="10820400" cy="804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Syringe expands</a:t>
          </a:r>
        </a:p>
      </dsp:txBody>
      <dsp:txXfrm>
        <a:off x="0" y="1609748"/>
        <a:ext cx="10820400" cy="804628"/>
      </dsp:txXfrm>
    </dsp:sp>
    <dsp:sp modelId="{CCCBF37F-234C-4F67-B3BA-4118D941F905}">
      <dsp:nvSpPr>
        <dsp:cNvPr id="0" name=""/>
        <dsp:cNvSpPr/>
      </dsp:nvSpPr>
      <dsp:spPr>
        <a:xfrm>
          <a:off x="0" y="2414376"/>
          <a:ext cx="1082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C4047-0F41-4703-90FD-2CFEE75FDFBB}">
      <dsp:nvSpPr>
        <dsp:cNvPr id="0" name=""/>
        <dsp:cNvSpPr/>
      </dsp:nvSpPr>
      <dsp:spPr>
        <a:xfrm>
          <a:off x="0" y="2414376"/>
          <a:ext cx="10820400" cy="804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End of syringe pushes gear-like flywheel forward</a:t>
          </a:r>
        </a:p>
      </dsp:txBody>
      <dsp:txXfrm>
        <a:off x="0" y="2414376"/>
        <a:ext cx="10820400" cy="804628"/>
      </dsp:txXfrm>
    </dsp:sp>
    <dsp:sp modelId="{4238DBFC-C96E-42E4-B72D-D90BB31B23C3}">
      <dsp:nvSpPr>
        <dsp:cNvPr id="0" name=""/>
        <dsp:cNvSpPr/>
      </dsp:nvSpPr>
      <dsp:spPr>
        <a:xfrm>
          <a:off x="0" y="3219005"/>
          <a:ext cx="1082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8502F-10E2-4A85-9C84-BD8E052C0B91}">
      <dsp:nvSpPr>
        <dsp:cNvPr id="0" name=""/>
        <dsp:cNvSpPr/>
      </dsp:nvSpPr>
      <dsp:spPr>
        <a:xfrm>
          <a:off x="0" y="3219005"/>
          <a:ext cx="10820400" cy="804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Celebrate</a:t>
          </a:r>
        </a:p>
      </dsp:txBody>
      <dsp:txXfrm>
        <a:off x="0" y="3219005"/>
        <a:ext cx="10820400" cy="8046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34AE-E516-4701-91E8-7A3DC83AEE08}">
      <dsp:nvSpPr>
        <dsp:cNvPr id="0" name=""/>
        <dsp:cNvSpPr/>
      </dsp:nvSpPr>
      <dsp:spPr>
        <a:xfrm>
          <a:off x="0" y="14283"/>
          <a:ext cx="11088511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Information:</a:t>
          </a:r>
        </a:p>
      </dsp:txBody>
      <dsp:txXfrm>
        <a:off x="37467" y="51750"/>
        <a:ext cx="11013577" cy="692586"/>
      </dsp:txXfrm>
    </dsp:sp>
    <dsp:sp modelId="{FBDE91D9-3F6D-4D64-A150-B0EA4138F080}">
      <dsp:nvSpPr>
        <dsp:cNvPr id="0" name=""/>
        <dsp:cNvSpPr/>
      </dsp:nvSpPr>
      <dsp:spPr>
        <a:xfrm>
          <a:off x="0" y="781803"/>
          <a:ext cx="11088511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6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Two pistons in separate cylinders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Connected in series</a:t>
          </a:r>
        </a:p>
      </dsp:txBody>
      <dsp:txXfrm>
        <a:off x="0" y="781803"/>
        <a:ext cx="11088511" cy="861120"/>
      </dsp:txXfrm>
    </dsp:sp>
    <dsp:sp modelId="{3EE0C5B4-8BF0-46F9-95F2-28ABD4A1A8B9}">
      <dsp:nvSpPr>
        <dsp:cNvPr id="0" name=""/>
        <dsp:cNvSpPr/>
      </dsp:nvSpPr>
      <dsp:spPr>
        <a:xfrm>
          <a:off x="0" y="1642923"/>
          <a:ext cx="11088511" cy="767520"/>
        </a:xfrm>
        <a:prstGeom prst="roundRect">
          <a:avLst/>
        </a:prstGeom>
        <a:gradFill rotWithShape="0">
          <a:gsLst>
            <a:gs pos="0">
              <a:schemeClr val="accent2">
                <a:hueOff val="574745"/>
                <a:satOff val="-9386"/>
                <a:lumOff val="58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574745"/>
                <a:satOff val="-9386"/>
                <a:lumOff val="58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Pros:</a:t>
          </a:r>
        </a:p>
      </dsp:txBody>
      <dsp:txXfrm>
        <a:off x="37467" y="1680390"/>
        <a:ext cx="11013577" cy="692586"/>
      </dsp:txXfrm>
    </dsp:sp>
    <dsp:sp modelId="{74D33739-4036-4AB3-8500-82E4294D33B4}">
      <dsp:nvSpPr>
        <dsp:cNvPr id="0" name=""/>
        <dsp:cNvSpPr/>
      </dsp:nvSpPr>
      <dsp:spPr>
        <a:xfrm>
          <a:off x="0" y="2410444"/>
          <a:ext cx="11088511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6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High power density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High efficiency</a:t>
          </a:r>
        </a:p>
      </dsp:txBody>
      <dsp:txXfrm>
        <a:off x="0" y="2410444"/>
        <a:ext cx="11088511" cy="861120"/>
      </dsp:txXfrm>
    </dsp:sp>
    <dsp:sp modelId="{E352E2C8-14BE-4200-AF1D-E60A33D674DF}">
      <dsp:nvSpPr>
        <dsp:cNvPr id="0" name=""/>
        <dsp:cNvSpPr/>
      </dsp:nvSpPr>
      <dsp:spPr>
        <a:xfrm>
          <a:off x="0" y="3271564"/>
          <a:ext cx="11088511" cy="767520"/>
        </a:xfrm>
        <a:prstGeom prst="round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Cons:</a:t>
          </a:r>
        </a:p>
      </dsp:txBody>
      <dsp:txXfrm>
        <a:off x="37467" y="3309031"/>
        <a:ext cx="11013577" cy="692586"/>
      </dsp:txXfrm>
    </dsp:sp>
    <dsp:sp modelId="{8E2A49BE-91F3-47E4-9C81-B448512557E5}">
      <dsp:nvSpPr>
        <dsp:cNvPr id="0" name=""/>
        <dsp:cNvSpPr/>
      </dsp:nvSpPr>
      <dsp:spPr>
        <a:xfrm>
          <a:off x="0" y="4039084"/>
          <a:ext cx="11088511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6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Hard manufacturability</a:t>
          </a:r>
        </a:p>
      </dsp:txBody>
      <dsp:txXfrm>
        <a:off x="0" y="4039084"/>
        <a:ext cx="11088511" cy="529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34AE-E516-4701-91E8-7A3DC83AEE08}">
      <dsp:nvSpPr>
        <dsp:cNvPr id="0" name=""/>
        <dsp:cNvSpPr/>
      </dsp:nvSpPr>
      <dsp:spPr>
        <a:xfrm>
          <a:off x="0" y="10177"/>
          <a:ext cx="11088511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Information:</a:t>
          </a:r>
        </a:p>
      </dsp:txBody>
      <dsp:txXfrm>
        <a:off x="33955" y="44132"/>
        <a:ext cx="11020601" cy="627655"/>
      </dsp:txXfrm>
    </dsp:sp>
    <dsp:sp modelId="{FBDE91D9-3F6D-4D64-A150-B0EA4138F080}">
      <dsp:nvSpPr>
        <dsp:cNvPr id="0" name=""/>
        <dsp:cNvSpPr/>
      </dsp:nvSpPr>
      <dsp:spPr>
        <a:xfrm>
          <a:off x="0" y="705742"/>
          <a:ext cx="11088511" cy="1200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6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One cylinder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Displacer piston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Power piston</a:t>
          </a:r>
        </a:p>
      </dsp:txBody>
      <dsp:txXfrm>
        <a:off x="0" y="705742"/>
        <a:ext cx="11088511" cy="1200599"/>
      </dsp:txXfrm>
    </dsp:sp>
    <dsp:sp modelId="{3EE0C5B4-8BF0-46F9-95F2-28ABD4A1A8B9}">
      <dsp:nvSpPr>
        <dsp:cNvPr id="0" name=""/>
        <dsp:cNvSpPr/>
      </dsp:nvSpPr>
      <dsp:spPr>
        <a:xfrm>
          <a:off x="0" y="1906342"/>
          <a:ext cx="11088511" cy="695565"/>
        </a:xfrm>
        <a:prstGeom prst="roundRect">
          <a:avLst/>
        </a:prstGeom>
        <a:gradFill rotWithShape="0">
          <a:gsLst>
            <a:gs pos="0">
              <a:schemeClr val="accent2">
                <a:hueOff val="574745"/>
                <a:satOff val="-9386"/>
                <a:lumOff val="58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574745"/>
                <a:satOff val="-9386"/>
                <a:lumOff val="58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Pros:</a:t>
          </a:r>
        </a:p>
      </dsp:txBody>
      <dsp:txXfrm>
        <a:off x="33955" y="1940297"/>
        <a:ext cx="11020601" cy="627655"/>
      </dsp:txXfrm>
    </dsp:sp>
    <dsp:sp modelId="{74D33739-4036-4AB3-8500-82E4294D33B4}">
      <dsp:nvSpPr>
        <dsp:cNvPr id="0" name=""/>
        <dsp:cNvSpPr/>
      </dsp:nvSpPr>
      <dsp:spPr>
        <a:xfrm>
          <a:off x="0" y="2601907"/>
          <a:ext cx="11088511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6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Medium manufacturability</a:t>
          </a:r>
        </a:p>
      </dsp:txBody>
      <dsp:txXfrm>
        <a:off x="0" y="2601907"/>
        <a:ext cx="11088511" cy="480240"/>
      </dsp:txXfrm>
    </dsp:sp>
    <dsp:sp modelId="{E352E2C8-14BE-4200-AF1D-E60A33D674DF}">
      <dsp:nvSpPr>
        <dsp:cNvPr id="0" name=""/>
        <dsp:cNvSpPr/>
      </dsp:nvSpPr>
      <dsp:spPr>
        <a:xfrm>
          <a:off x="0" y="3082147"/>
          <a:ext cx="11088511" cy="695565"/>
        </a:xfrm>
        <a:prstGeom prst="round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Cons:</a:t>
          </a:r>
        </a:p>
      </dsp:txBody>
      <dsp:txXfrm>
        <a:off x="33955" y="3116102"/>
        <a:ext cx="11020601" cy="627655"/>
      </dsp:txXfrm>
    </dsp:sp>
    <dsp:sp modelId="{8E2A49BE-91F3-47E4-9C81-B448512557E5}">
      <dsp:nvSpPr>
        <dsp:cNvPr id="0" name=""/>
        <dsp:cNvSpPr/>
      </dsp:nvSpPr>
      <dsp:spPr>
        <a:xfrm>
          <a:off x="0" y="3777712"/>
          <a:ext cx="11088511" cy="7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6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Medium power density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Medium efficiency</a:t>
          </a:r>
        </a:p>
      </dsp:txBody>
      <dsp:txXfrm>
        <a:off x="0" y="3777712"/>
        <a:ext cx="11088511" cy="7953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34AE-E516-4701-91E8-7A3DC83AEE08}">
      <dsp:nvSpPr>
        <dsp:cNvPr id="0" name=""/>
        <dsp:cNvSpPr/>
      </dsp:nvSpPr>
      <dsp:spPr>
        <a:xfrm>
          <a:off x="0" y="10177"/>
          <a:ext cx="11088511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Information:</a:t>
          </a:r>
        </a:p>
      </dsp:txBody>
      <dsp:txXfrm>
        <a:off x="33955" y="44132"/>
        <a:ext cx="11020601" cy="627655"/>
      </dsp:txXfrm>
    </dsp:sp>
    <dsp:sp modelId="{FBDE91D9-3F6D-4D64-A150-B0EA4138F080}">
      <dsp:nvSpPr>
        <dsp:cNvPr id="0" name=""/>
        <dsp:cNvSpPr/>
      </dsp:nvSpPr>
      <dsp:spPr>
        <a:xfrm>
          <a:off x="0" y="705742"/>
          <a:ext cx="11088511" cy="1200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6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One cylinder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Displacer piston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Power piston</a:t>
          </a:r>
        </a:p>
      </dsp:txBody>
      <dsp:txXfrm>
        <a:off x="0" y="705742"/>
        <a:ext cx="11088511" cy="1200599"/>
      </dsp:txXfrm>
    </dsp:sp>
    <dsp:sp modelId="{3EE0C5B4-8BF0-46F9-95F2-28ABD4A1A8B9}">
      <dsp:nvSpPr>
        <dsp:cNvPr id="0" name=""/>
        <dsp:cNvSpPr/>
      </dsp:nvSpPr>
      <dsp:spPr>
        <a:xfrm>
          <a:off x="0" y="1906342"/>
          <a:ext cx="11088511" cy="695565"/>
        </a:xfrm>
        <a:prstGeom prst="roundRect">
          <a:avLst/>
        </a:prstGeom>
        <a:gradFill rotWithShape="0">
          <a:gsLst>
            <a:gs pos="0">
              <a:schemeClr val="accent2">
                <a:hueOff val="574745"/>
                <a:satOff val="-9386"/>
                <a:lumOff val="58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574745"/>
                <a:satOff val="-9386"/>
                <a:lumOff val="58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Pros:</a:t>
          </a:r>
        </a:p>
      </dsp:txBody>
      <dsp:txXfrm>
        <a:off x="33955" y="1940297"/>
        <a:ext cx="11020601" cy="627655"/>
      </dsp:txXfrm>
    </dsp:sp>
    <dsp:sp modelId="{74D33739-4036-4AB3-8500-82E4294D33B4}">
      <dsp:nvSpPr>
        <dsp:cNvPr id="0" name=""/>
        <dsp:cNvSpPr/>
      </dsp:nvSpPr>
      <dsp:spPr>
        <a:xfrm>
          <a:off x="0" y="2601907"/>
          <a:ext cx="11088511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6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Easy manufacturability</a:t>
          </a:r>
        </a:p>
      </dsp:txBody>
      <dsp:txXfrm>
        <a:off x="0" y="2601907"/>
        <a:ext cx="11088511" cy="480240"/>
      </dsp:txXfrm>
    </dsp:sp>
    <dsp:sp modelId="{E352E2C8-14BE-4200-AF1D-E60A33D674DF}">
      <dsp:nvSpPr>
        <dsp:cNvPr id="0" name=""/>
        <dsp:cNvSpPr/>
      </dsp:nvSpPr>
      <dsp:spPr>
        <a:xfrm>
          <a:off x="0" y="3082147"/>
          <a:ext cx="11088511" cy="695565"/>
        </a:xfrm>
        <a:prstGeom prst="round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Cons:</a:t>
          </a:r>
        </a:p>
      </dsp:txBody>
      <dsp:txXfrm>
        <a:off x="33955" y="3116102"/>
        <a:ext cx="11020601" cy="627655"/>
      </dsp:txXfrm>
    </dsp:sp>
    <dsp:sp modelId="{8E2A49BE-91F3-47E4-9C81-B448512557E5}">
      <dsp:nvSpPr>
        <dsp:cNvPr id="0" name=""/>
        <dsp:cNvSpPr/>
      </dsp:nvSpPr>
      <dsp:spPr>
        <a:xfrm>
          <a:off x="0" y="3777712"/>
          <a:ext cx="11088511" cy="7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6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Low power density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Low efficiency</a:t>
          </a:r>
        </a:p>
      </dsp:txBody>
      <dsp:txXfrm>
        <a:off x="0" y="3777712"/>
        <a:ext cx="11088511" cy="7953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39EF9-5D90-4072-AE9C-64E7029529CC}">
      <dsp:nvSpPr>
        <dsp:cNvPr id="0" name=""/>
        <dsp:cNvSpPr/>
      </dsp:nvSpPr>
      <dsp:spPr>
        <a:xfrm>
          <a:off x="3170" y="4602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Optimize Beta Stirling engine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Improved flywheel design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Manufacture enclosure around candle</a:t>
          </a:r>
        </a:p>
      </dsp:txBody>
      <dsp:txXfrm>
        <a:off x="3170" y="1342528"/>
        <a:ext cx="2514897" cy="2112514"/>
      </dsp:txXfrm>
    </dsp:sp>
    <dsp:sp modelId="{5C29BBDF-5846-4BA5-BE49-A6A669EDA6E6}">
      <dsp:nvSpPr>
        <dsp:cNvPr id="0" name=""/>
        <dsp:cNvSpPr/>
      </dsp:nvSpPr>
      <dsp:spPr>
        <a:xfrm>
          <a:off x="732490" y="356688"/>
          <a:ext cx="1056257" cy="10562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87175" y="511373"/>
        <a:ext cx="746887" cy="746887"/>
      </dsp:txXfrm>
    </dsp:sp>
    <dsp:sp modelId="{71D6489C-49EE-4FA7-802F-4B42A2BA7300}">
      <dsp:nvSpPr>
        <dsp:cNvPr id="0" name=""/>
        <dsp:cNvSpPr/>
      </dsp:nvSpPr>
      <dsp:spPr>
        <a:xfrm>
          <a:off x="3170" y="3525387"/>
          <a:ext cx="2514897" cy="72"/>
        </a:xfrm>
        <a:prstGeom prst="rect">
          <a:avLst/>
        </a:prstGeom>
        <a:gradFill rotWithShape="0">
          <a:gsLst>
            <a:gs pos="0">
              <a:schemeClr val="accent2">
                <a:hueOff val="164213"/>
                <a:satOff val="-2682"/>
                <a:lumOff val="16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64213"/>
                <a:satOff val="-2682"/>
                <a:lumOff val="16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64213"/>
              <a:satOff val="-2682"/>
              <a:lumOff val="16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511694-914C-4DDD-B341-2ABED9A2FEEB}">
      <dsp:nvSpPr>
        <dsp:cNvPr id="0" name=""/>
        <dsp:cNvSpPr/>
      </dsp:nvSpPr>
      <dsp:spPr>
        <a:xfrm>
          <a:off x="2769557" y="4602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497553"/>
            <a:satOff val="-9250"/>
            <a:lumOff val="-43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97553"/>
              <a:satOff val="-9250"/>
              <a:lumOff val="-4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Optimize Alpha Stirling engine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Use smaller alcohol lamp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Make connection points more accurate</a:t>
          </a:r>
        </a:p>
      </dsp:txBody>
      <dsp:txXfrm>
        <a:off x="2769557" y="1342528"/>
        <a:ext cx="2514897" cy="2112514"/>
      </dsp:txXfrm>
    </dsp:sp>
    <dsp:sp modelId="{0AC7FAF2-1E8A-4D99-9178-D7939457EE97}">
      <dsp:nvSpPr>
        <dsp:cNvPr id="0" name=""/>
        <dsp:cNvSpPr/>
      </dsp:nvSpPr>
      <dsp:spPr>
        <a:xfrm>
          <a:off x="3498877" y="356688"/>
          <a:ext cx="1056257" cy="1056257"/>
        </a:xfrm>
        <a:prstGeom prst="ellipse">
          <a:avLst/>
        </a:prstGeom>
        <a:gradFill rotWithShape="0">
          <a:gsLst>
            <a:gs pos="0">
              <a:schemeClr val="accent2">
                <a:hueOff val="328426"/>
                <a:satOff val="-5363"/>
                <a:lumOff val="33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328426"/>
                <a:satOff val="-5363"/>
                <a:lumOff val="33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28426"/>
              <a:satOff val="-5363"/>
              <a:lumOff val="33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53562" y="511373"/>
        <a:ext cx="746887" cy="746887"/>
      </dsp:txXfrm>
    </dsp:sp>
    <dsp:sp modelId="{B0F9A22E-3E8F-4A62-9EB8-FF18AF695587}">
      <dsp:nvSpPr>
        <dsp:cNvPr id="0" name=""/>
        <dsp:cNvSpPr/>
      </dsp:nvSpPr>
      <dsp:spPr>
        <a:xfrm>
          <a:off x="2769557" y="3525387"/>
          <a:ext cx="2514897" cy="72"/>
        </a:xfrm>
        <a:prstGeom prst="rect">
          <a:avLst/>
        </a:prstGeom>
        <a:gradFill rotWithShape="0">
          <a:gsLst>
            <a:gs pos="0">
              <a:schemeClr val="accent2">
                <a:hueOff val="492639"/>
                <a:satOff val="-8045"/>
                <a:lumOff val="50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492639"/>
                <a:satOff val="-8045"/>
                <a:lumOff val="50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92639"/>
              <a:satOff val="-8045"/>
              <a:lumOff val="50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CC7866-5474-4E59-AC23-03FFE6A167A9}">
      <dsp:nvSpPr>
        <dsp:cNvPr id="0" name=""/>
        <dsp:cNvSpPr/>
      </dsp:nvSpPr>
      <dsp:spPr>
        <a:xfrm>
          <a:off x="5535944" y="4602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995106"/>
            <a:satOff val="-18500"/>
            <a:lumOff val="-86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995106"/>
              <a:satOff val="-18500"/>
              <a:lumOff val="-8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Try Gamma Stirling engine design</a:t>
          </a:r>
        </a:p>
      </dsp:txBody>
      <dsp:txXfrm>
        <a:off x="5535944" y="1342528"/>
        <a:ext cx="2514897" cy="2112514"/>
      </dsp:txXfrm>
    </dsp:sp>
    <dsp:sp modelId="{110A7F69-910D-41E9-996C-F7B8F3CF14DC}">
      <dsp:nvSpPr>
        <dsp:cNvPr id="0" name=""/>
        <dsp:cNvSpPr/>
      </dsp:nvSpPr>
      <dsp:spPr>
        <a:xfrm>
          <a:off x="6265265" y="356688"/>
          <a:ext cx="1056257" cy="1056257"/>
        </a:xfrm>
        <a:prstGeom prst="ellipse">
          <a:avLst/>
        </a:prstGeom>
        <a:gradFill rotWithShape="0">
          <a:gsLst>
            <a:gs pos="0">
              <a:schemeClr val="accent2">
                <a:hueOff val="656851"/>
                <a:satOff val="-10727"/>
                <a:lumOff val="67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656851"/>
                <a:satOff val="-10727"/>
                <a:lumOff val="67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656851"/>
              <a:satOff val="-10727"/>
              <a:lumOff val="672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19950" y="511373"/>
        <a:ext cx="746887" cy="746887"/>
      </dsp:txXfrm>
    </dsp:sp>
    <dsp:sp modelId="{F544EFFD-D215-4789-800C-FA21F3AACBC4}">
      <dsp:nvSpPr>
        <dsp:cNvPr id="0" name=""/>
        <dsp:cNvSpPr/>
      </dsp:nvSpPr>
      <dsp:spPr>
        <a:xfrm>
          <a:off x="5535944" y="3525387"/>
          <a:ext cx="2514897" cy="72"/>
        </a:xfrm>
        <a:prstGeom prst="rect">
          <a:avLst/>
        </a:prstGeom>
        <a:gradFill rotWithShape="0">
          <a:gsLst>
            <a:gs pos="0">
              <a:schemeClr val="accent2">
                <a:hueOff val="821064"/>
                <a:satOff val="-13409"/>
                <a:lumOff val="84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821064"/>
                <a:satOff val="-13409"/>
                <a:lumOff val="84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821064"/>
              <a:satOff val="-13409"/>
              <a:lumOff val="84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ADBC5F-A01A-4E60-B49A-81D3AC52CEBB}">
      <dsp:nvSpPr>
        <dsp:cNvPr id="0" name=""/>
        <dsp:cNvSpPr/>
      </dsp:nvSpPr>
      <dsp:spPr>
        <a:xfrm>
          <a:off x="8302332" y="4602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1492659"/>
            <a:satOff val="-27750"/>
            <a:lumOff val="-129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492659"/>
              <a:satOff val="-27750"/>
              <a:lumOff val="-12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Compare efficiencies of new designs</a:t>
          </a:r>
        </a:p>
      </dsp:txBody>
      <dsp:txXfrm>
        <a:off x="8302332" y="1342528"/>
        <a:ext cx="2514897" cy="2112514"/>
      </dsp:txXfrm>
    </dsp:sp>
    <dsp:sp modelId="{DCC3C8EC-E6C3-4908-8A85-9FB3803F6B71}">
      <dsp:nvSpPr>
        <dsp:cNvPr id="0" name=""/>
        <dsp:cNvSpPr/>
      </dsp:nvSpPr>
      <dsp:spPr>
        <a:xfrm>
          <a:off x="9031652" y="356688"/>
          <a:ext cx="1056257" cy="1056257"/>
        </a:xfrm>
        <a:prstGeom prst="ellipse">
          <a:avLst/>
        </a:prstGeom>
        <a:gradFill rotWithShape="0">
          <a:gsLst>
            <a:gs pos="0">
              <a:schemeClr val="accent2">
                <a:hueOff val="985277"/>
                <a:satOff val="-16090"/>
                <a:lumOff val="100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985277"/>
                <a:satOff val="-16090"/>
                <a:lumOff val="100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985277"/>
              <a:satOff val="-16090"/>
              <a:lumOff val="100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186337" y="511373"/>
        <a:ext cx="746887" cy="746887"/>
      </dsp:txXfrm>
    </dsp:sp>
    <dsp:sp modelId="{6FBBC88F-4DE2-42CA-9A13-CE4058AEEA14}">
      <dsp:nvSpPr>
        <dsp:cNvPr id="0" name=""/>
        <dsp:cNvSpPr/>
      </dsp:nvSpPr>
      <dsp:spPr>
        <a:xfrm>
          <a:off x="8302332" y="3525387"/>
          <a:ext cx="2514897" cy="72"/>
        </a:xfrm>
        <a:prstGeom prst="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6:40:03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164 754 24575,'-4'-5'0,"-6"2"0,-13 1 0,-13 13 0,-3 34 0,8 43 0,21-32 0,4 2 0,2 2 0,3-1 0,1 34 0,9-38 0,29-30 0,11-27 0,11-12 0,3-3 0,7-5 0,3-1-448,15-4 0,4-2 1,1-1 447,-19 5 0,2 0 0,0-1 0,-3 1 0,16-6 0,-4 0 0,-4 2 0,10-5 0,-11 3 0,-22 9 0,-24 1 0,-48 1 0,-30 20 0,-14 10 0,-17 10 0,-3 9 0,-7 13 0,6 10 0,14 9 0,12 8 0,17 0 0,10 1 0,10-10 0,9-4 1343,25 24-1343,32-39 0,39-49 0,-24-17 0,3-11 0,8-11 0,1-7 0,-24 13 0,0-2 0,-2 1 0,18-17 0,-4 3 0,-17 14 0,-6 5 0,4-5 0,-50 55 0,-22 24 0,-9 13 0,-12 19 0,-2 7 0,13-15 0,1 4 0,2-1 0,3-1 0,1 1 0,5-3 0,0 9 0,9-6 0,15 12 0,68-96 0,7-30 0,11-14 0,-29 22 0,3-2 0,3-2 0,0 0-380,8-6 1,2-3 0,1 1 0,-2 2 379,-4 4 0,-1 1 0,-1 2 0,-4 3 0,4-2 0,-2 3 0,-7 5 0,1-1 0,-15 16 0,-30 26 0,-85 51 0,8-11 0,-8 4 0,18-11 0,-2 2 0,1-1 0,-23 16 0,5-2 0,21-12 0,9-3 0,9 4 1517,62-47-1517,29-30 0,16-16 0,1 1 0,8-8 0,5-1-623,-10 5 1,4-2-1,3-1 1,0 0 622,-13 9 0,2-1 0,0 0 0,0 0 0,-3 2 0,8-4 0,-1 1 0,-2 2 0,-5 2 0,2-2 0,-4 2 0,-8 4 0,0-1 0,-20 9 0,-32 22 0,-76 79 0,12-1 0,-4 11 0,14-14 0,1 5 0,1 2-125,2 4 1,2 3-1,4-2 125,7-9 0,5-1 0,3-4 1219,-1 10 0,10-8-1219,21 12 0,50-65 0,2-34 0,8-18 0,0-2 0,6-8 0,3-4-604,-5 2 1,2-3 0,2-3 0,0 0 603,-12 9 0,1-1 0,0-1 0,1 1 0,-2 0 0,13-9 0,1 0 0,-3 2 0,-3 2 44,9-7 0,-4 4 1,-7 5-45,3-3 0,-10 8 0,1-4 0,-82 62 0,-20 19 0,-10 9 0,-19 19 0,-5 7 0,18-13 0,-1 3 0,3 1 0,-15 23 0,8 0 1215,17-13 1,9-2-1216,4 22 275,40-36-275,27-28 0,31-28 0,-23-7 0,2-5 0,3-5 0,-2-3 0,-2 0 0,-3 1 0,24-11 0,-27 26 0,-24 50 0,-31 55 0,-5-22 0,-5 6 0,-6 15 0,-2 2 0,1-4 0,0-3 0,7-15 0,7-7 0,19 18 0,84-70 0,-9-28 0,9-12 0,-15 3 0,4-4 0,0 1 0,2-2 0,0 0 0,-4 2 0,13-6 0,-7 7 0,-26 13 0,-8 12 0,-3 47 0,-35 42 0,-10-32 0,-3 0 0,-6 43 0,0-45 0,21-82 0,8-14 0,6-8 0,8-14 0,2-2 0,3 2 0,1 6 0,17-6 0,-40 89 0,-25 20 0,-14 12 0,-12 17 0,-7 3 0,-6 8 0,-2-5 0,6-17 0,2-7 0,-12 10 0,46-82 0,26-35 0,17-17 0,-6 10 0,3-4 0,3-2-165,5-9 0,4-1 1,0 2 164,-1 7 0,0 2 0,-2 7 0,4-2 0,-3 10 0,14-4 0,-31 50 0,-14 25 0,-7 9 0,2-4 494,19-11-494,40-26 0,-8-5 0,6-3 0,15-1 0,3 0 0,6-2 0,-1 2 0,-9 6 0,-4 4 0,-17 3 0,-5 4 0,12 6 0,-35 33 0,-43 43 0,-7-24 0,-8 4 0,-10 11 0,-6 1 0,-5-1 0,-3-3 0,4-7 0,2-3 0,7-7 0,3-3 0,-21 24 0,12-16 0,0-2 0,-8-4 0,-16-1 0,-20-11 0,39-33 0,-3-14 0,-16-36 0,4-9 0,-9 4 0,40-2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50:28.2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24575,'0'0'0,"0"0"0,0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50:19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831 1 24575,'-3'20'0,"-9"40"0,-3 0 0,-25 64 0,-58 116 0,75-185 0,-148 378 0,165-418 0,-1-2 0,0 1 0,-1 0 0,0-1 0,-1-1 0,-1 0 0,-13 14 0,20-22 0,-1-1 0,0 0 0,0 0 0,0 0 0,0-1 0,0 1 0,-1-1 0,1 0 0,-1-1 0,0 1 0,1-1 0,-1 1 0,0-1 0,0-1 0,0 1 0,0-1 0,1 0 0,-1 0 0,0 0 0,0-1 0,0 1 0,0-1 0,0-1 0,1 1 0,-1-1 0,-6-2 0,-6-5 0,1 0 0,0-1 0,0-1 0,1 0 0,1-1 0,0 0 0,-23-27 0,12 8 0,1-1 0,-33-57 0,55 84 0,0 0 0,1 0 0,-1 0 0,1 0 0,0 0 0,1 0 0,-1 0 0,1 0 0,0 0 0,0 0 0,0-1 0,1 1 0,0 0 0,0 0 0,0 0 0,0 0 0,1 0 0,0 1 0,0-1 0,6-8 0,5-10 0,1 0 0,32-36 0,-29 39 0,44-60 0,5 3 0,110-101 0,-169 172-120,-4 3-4,0 0-1,1 0 1,-1 0-1,1 1 1,0-1-1,0 1 0,0 0 1,0 0-1,5-2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50:22.6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5 472 24575,'0'0'0,"0"0"0,0 0 0,17-4 0,25-12 0,52-29 0,-71 32 0,1 1 0,1 1 0,0 0 0,0 2 0,1 1 0,0 2 0,41-6 0,-53 11 0,-1 0 0,0 1 0,1 1 0,-1 0 0,0 1 0,0 0 0,0 1 0,0 1 0,0 0 0,-1 1 0,1 0 0,-1 1 0,-1 0 0,1 1 0,-1 0 0,0 1 0,0 0 0,-1 0 0,0 1 0,-1 1 0,0 0 0,-1 0 0,0 1 0,0 0 0,-1 0 0,0 1 0,-1 0 0,-1 0 0,0 0 0,0 1 0,-1-1 0,-1 1 0,3 20 0,-4-19 0,-1 1 0,0 0 0,-1 0 0,-2 18 0,-8-72 0,-4-39 0,-32-156 0,37 200 0,-2 1 0,-1 0 0,-1 1 0,-31-53 0,40 77 0,-1 0 0,0 0 0,0 1 0,-1 0 0,0 0 0,0 0 0,-1 1 0,0 0 0,0 0 0,0 0 0,-1 1 0,0 1 0,0-1 0,0 1 0,0 0 0,-1 1 0,1 0 0,-1 0 0,0 1 0,0 0 0,0 1 0,0 0 0,0 0 0,-1 1 0,1 0 0,0 1 0,0 0 0,0 0 0,0 1 0,0 0 0,0 0 0,0 1 0,1 1 0,0-1 0,-14 8 0,5-1 0,0 0 0,1 2 0,0-1 0,1 2 0,0 0 0,1 1 0,0 0 0,1 1 0,1 0 0,-12 20 0,10-10 0,1 0 0,1 1 0,1 1 0,1 0 0,2 0 0,-7 35 0,3 24 0,4 0 0,3 0 0,11 136 0,-5-210 0,-1 0 0,2 1 0,0-1 0,0 0 0,1 0 0,7 18 0,-8-25 0,1 0 0,0-1 0,-1 1 0,2-1 0,-1 0 0,0 0 0,1 0 0,0 0 0,0 0 0,0-1 0,0 0 0,1 0 0,-1 0 0,1 0 0,0-1 0,0 0 0,5 2 0,1 0 0,-1 1 0,1-1 0,-1 1 0,0 1 0,-1 0 0,0 0 0,0 1 0,0 0 0,0 1 0,12 15 0,-13-12 0,1 2 0,-2-1 0,0 1 0,0 1 0,-1-1 0,-1 1 0,7 27 0,-3 3 0,-6-30 0,-1-1 0,2 1 0,0-1 0,0 0 0,9 16 0,-11-26 0,0 1 0,1 0 0,0-1 0,0 1 0,0-1 0,0 0 0,0 0 0,1 0 0,-1 0 0,1-1 0,0 0 0,0 1 0,0-1 0,0-1 0,0 1 0,0 0 0,0-1 0,1 0 0,-1 0 0,8 0 0,2 0 0,1-1 0,-1-1 0,1 0 0,-1-1 0,0 0 0,0-1 0,0-1 0,0 0 0,0-1 0,-1-1 0,0 0 0,0-1 0,0 0 0,14-11 0,8-8 0,-1-1 0,-1-2 0,41-46 0,-38 35 0,41-60 0,-66 85 0,-1-1 0,-1 0 0,-1 0 0,0 0 0,-2-1 0,1-1 0,6-32 0,-12 46 0,0 1 0,-1-1 0,1 1 0,-1-1 0,0 1 0,0-1 0,0 1 0,0-1 0,0 1 0,-1-1 0,0 1 0,0 0 0,0-1 0,0 1 0,0 0 0,-1-1 0,1 1 0,-1 0 0,0 0 0,0 0 0,0 0 0,0 1 0,0-1 0,-1 0 0,1 1 0,-1 0 0,0 0 0,0 0 0,0 0 0,0 0 0,0 0 0,0 1 0,0-1 0,-1 1 0,1 0 0,0 0 0,-1 0 0,1 1 0,-1-1 0,1 1 0,-6 0 0,-5-1 0,0 1 0,0 1 0,0 0 0,0 1 0,0 0 0,0 1 0,0 1 0,1 0 0,-16 8 0,14-4 0,0 0 0,0 1 0,1 1 0,0 0 0,0 1 0,1 0 0,1 1 0,-11 14 0,17-20 0,2-1 0,-1 1 0,1 1 0,0-1 0,0 1 0,1-1 0,0 1 0,0 0 0,0 0 0,1 0 0,0 1 0,1-1 0,0 1 0,0-1 0,0 1 0,1-1 0,0 1 0,0-1 0,1 1 0,3 12 0,-2-14 0,1 0 0,0 0 0,0-1 0,1 1 0,0-1 0,0 0 0,0 0 0,1 0 0,-1 0 0,1-1 0,0 0 0,0 0 0,1 0 0,-1-1 0,1 1 0,0-2 0,0 1 0,0 0 0,0-1 0,0 0 0,12 2 0,12 2 0,0-1 0,1-2 0,35 0 0,-55-3 0,3 2 0,1-2 0,-1 0 0,0-1 0,1 0 0,-1-1 0,25-7 0,-39 9 0,0 0 0,0 0 0,1 0 0,-1 0 0,0 0 0,0 0 0,1 0 0,-1 0 0,0 0 0,0 0 0,1-1 0,-1 1 0,0 0 0,0 0 0,1 0 0,-1 0 0,0 0 0,0 0 0,0-1 0,1 1 0,-1 0 0,0 0 0,0 0 0,0-1 0,1 1 0,-1 0 0,0 0 0,0 0 0,0-1 0,0 1 0,0 0 0,0 0 0,0-1 0,0 1 0,1 0 0,-1 0 0,0-1 0,0 1 0,0 0 0,0 0 0,0-1 0,0 1 0,0 0 0,-1 0 0,1-1 0,0 1 0,0 0 0,0 0 0,0-1 0,0 1 0,0 0 0,-1-1 0,-14 0 0,11 3 0,-1 1 0,1-1 0,0 1 0,0 0 0,0 0 0,0 1 0,0-1 0,0 1 0,1 0 0,0 0 0,0 0 0,0 0 0,0 0 0,1 1 0,-1-1 0,1 1 0,0 0 0,1-1 0,-1 1 0,1 0 0,0 0 0,0 0 0,1 0 0,-1 7 0,1 1 0,0-1 0,0 0 0,1 1 0,1-1 0,0 0 0,1 1 0,0-1 0,10 21 0,13 22 0,-17-40 0,0 1 0,-2 0 0,0 1 0,-1 0 0,0 0 0,-2 0 0,5 29 0,-9-45 0,0 0 0,0 0 0,1 1 0,-1-1 0,0 0 0,0 0 0,-1 0 0,1 1 0,0-1 0,0 0 0,0 0 0,-1 1 0,1-1 0,-1 0 0,1 0 0,-1 0 0,1 0 0,-1 0 0,0 0 0,1 0 0,-1 0 0,0 0 0,0 0 0,-1 1 0,1-2 0,-1 1 0,1-1 0,0 0 0,-1 0 0,1 0 0,0 1 0,-1-1 0,1-1 0,0 1 0,-1 0 0,1 0 0,0 0 0,-1-1 0,1 1 0,0-1 0,0 1 0,-1-1 0,0 0 0,-6-3 0,1-1 0,0 1 0,0-1 0,0-1 0,-9-9 0,9 8 0,1-1 0,1 1 0,-1-1 0,1 0 0,0 0 0,1-1 0,0 0 0,1 1 0,-1-1 0,2 0 0,-1-1 0,1 1 0,1 0 0,-1-14 0,2 16 0,0 0 0,0 0 0,1 0 0,0 1 0,1-1 0,-1 0 0,2 0 0,-1 1 0,0 0 0,1-1 0,0 1 0,1 0 0,0 0 0,0 0 0,0 1 0,0-1 0,1 1 0,0 0 0,0 1 0,8-7 0,4-1 0,2 1 0,-1 0 0,1 2 0,39-14 0,89-19 0,-52 17 0,-34 7 0,-3 2 0,75-32 0,-130 47 0,-1-1 0,0 1 0,1 0 0,-1-1 0,0 0 0,0 0 0,0 1 0,-1-1 0,1 0 0,0-1 0,-1 1 0,1 0 0,-1 0 0,0-1 0,1 1 0,-1 0 0,0-1 0,-1 1 0,1-1 0,0-4 0,1-5 0,-1 0 0,0 0 0,-2-17 0,1 3 0,-8-247 0,3 225 0,-1 0 0,-3 0 0,-24-77 0,31 121 0,1-1 0,-1 1 0,0-1 0,-1 1 0,1 0 0,-1 0 0,-4-5 0,7 8 0,0 1 0,-1 0 0,1 0 0,0-1 0,0 1 0,-1 0 0,1 0 0,0-1 0,-1 1 0,1 0 0,-1 0 0,1 0 0,0 0 0,-1-1 0,1 1 0,0 0 0,-1 0 0,1 0 0,-1 0 0,1 0 0,0 0 0,-1 0 0,1 0 0,-1 0 0,1 0 0,0 0 0,-1 0 0,1 1 0,-1-1 0,1 0 0,0 0 0,-1 0 0,-9 23 0,5 4 0,2 0 0,0 1 0,2-1 0,1 1 0,2-1 0,4 30 0,2-12 0,1-1 0,30 83 0,-22-86 0,1-1 0,2-1 0,2-1 0,2-1 0,1-1 0,2 0 0,1-3 0,1 0 0,2-2 0,2-1 0,0-1 0,2-2 0,50 29 0,-84-56 0,0 1 0,0-1 0,0 1 0,0-1 0,0 1 0,0-1 0,0 0 0,0 1 0,0-1 0,1 0 0,-1 0 0,0 0 0,0 0 0,0 0 0,1 0 0,-1 0 0,0 0 0,0 0 0,0-1 0,0 1 0,1 0 0,-1-1 0,0 1 0,0-1 0,0 1 0,0-1 0,0 0 0,0 1 0,0-1 0,0 0 0,0 0 0,-1 0 0,1 1 0,0-1 0,0 0 0,-1 0 0,1 0 0,-1 0 0,1-1 0,-1 1 0,1-2 0,4-7 0,-1-1 0,-1 0 0,4-20 0,-3 9 0,42-171 0,71-237 0,-111 418 0,0 13 0,4 28 0,0 45 0,-1 65 0,12 105 0,-15-200 0,3-1 0,1 0 0,23 61 0,-30-95 0,0-1 0,1 1 0,1-1 0,-1 0 0,1 0 0,1-1 0,-1 0 0,1 0 0,1 0 0,-1 0 0,16 10 0,-17-13 0,0-2 0,1 1 0,-1 0 0,1-1 0,0 0 0,-1-1 0,1 1 0,0-1 0,0 0 0,0 0 0,0-1 0,0 0 0,0 0 0,1-1 0,-1 1 0,0-1 0,0 0 0,-1-1 0,7-2 0,6-3 0,0 0 0,-1-2 0,0 0 0,-1-1 0,0-1 0,0 0 0,-1-1 0,-1-1 0,0 0 0,0-1 0,-2-1 0,0 0 0,0 0 0,-2-1 0,0-1 0,10-21 0,-5 6 0,-2 1 0,-1-2 0,-1 0 0,-2 0 0,-1-1 0,-2 0 0,-1 0 0,0-43 0,-4 68 0,-1 0 0,-1 0 0,1 0 0,-1 0 0,-1 0 0,-3-13 0,4 20 0,0 0 0,0 1 0,0-1 0,0 1 0,0-1 0,0 1 0,0 0 0,0-1 0,-1 1 0,1 0 0,-1 0 0,1 0 0,-1 0 0,1 0 0,-1 0 0,1 0 0,-1 0 0,0 1 0,1-1 0,-1 1 0,0-1 0,0 1 0,1 0 0,-1 0 0,0 0 0,0 0 0,1 0 0,-1 0 0,0 0 0,0 0 0,0 1 0,1-1 0,-1 1 0,0-1 0,1 1 0,-1 0 0,0-1 0,-1 3 0,-8 1 0,1 0 0,0 1 0,0 0 0,1 0 0,-1 1 0,1 1 0,0-1 0,1 2 0,0-1 0,0 1 0,1 0 0,0 1 0,0-1 0,0 2 0,2-1 0,-6 11 0,5-5 0,0 0 0,1 0 0,1 0 0,0 1 0,1 0 0,1 0 0,1 0 0,0 0 0,1 0 0,2 24 0,4 13 0,3-1 0,1 1 0,19 51 0,-23-91 0,0-13 0,5-24 0,63-291 0,8-27 0,-82 341 0,0 1 0,0 0 0,0 0 0,0 0 0,0 0 0,0-1 0,0 1 0,0 0 0,0 0 0,0 0 0,0 0 0,1 0 0,-1-1 0,0 1 0,0 0 0,0 0 0,0 0 0,0 0 0,0 0 0,0-1 0,1 1 0,-1 0 0,0 0 0,0 0 0,0 0 0,0 0 0,0 0 0,1 0 0,-1 0 0,0 0 0,0 0 0,0 0 0,0 0 0,1 0 0,-1 0 0,0 0 0,0 0 0,0 0 0,0 0 0,1 0 0,-1 0 0,0 0 0,0 0 0,0 0 0,0 0 0,1 0 0,-1 0 0,0 0 0,0 0 0,0 0 0,0 0 0,0 1 0,0-1 0,1 0 0,-1 0 0,0 0 0,0 0 0,0 0 0,0 0 0,0 1 0,0-1 0,0 0 0,0 0 0,0 0 0,1 0 0,-1 0 0,0 1 0,0-1 0,0 0 0,10 22 0,6 30 0,10 108 0,-17-96 0,18 70 0,-27-132 0,1 0 0,-1 0 0,1 0 0,0 0 0,0 0 0,0 0 0,0 0 0,0 0 0,0 0 0,0 0 0,1 0 0,-1 0 0,0-1 0,1 1 0,2 2 0,-3-4 0,0 0 0,0 1 0,0-1 0,0 0 0,0 0 0,0 1 0,0-1 0,0 0 0,0 0 0,0 0 0,0 0 0,1-1 0,-1 1 0,0 0 0,0 0 0,0-1 0,0 1 0,-1 0 0,1-1 0,0 1 0,0-1 0,0 1 0,1-2 0,6-5 0,0 0 0,-1 0 0,0-1 0,0 0 0,7-12 0,-8 12 0,159-244 0,-1 2 0,-164 249 0,1 0 0,-1 0 0,1 0 0,0 0 0,0 0 0,-1 0 0,1 0 0,0 0 0,0 1 0,0-1 0,0 0 0,0 0 0,0 1 0,0-1 0,1 1 0,-1-1 0,0 1 0,0-1 0,0 1 0,0 0 0,2-1 0,-2 2 0,0-1 0,0 0 0,0 1 0,0-1 0,0 1 0,0-1 0,0 1 0,0-1 0,0 1 0,0 0 0,-1-1 0,1 1 0,0 0 0,0 0 0,-1 0 0,1 0 0,-1-1 0,1 1 0,0 2 0,4 7 0,-1 0 0,-1 0 0,5 21 0,-5-21 0,65 343 0,-48-229 0,60 212 0,-77-327 0,-2-5 0,0 0 0,0-1 0,1 1 0,-1 0 0,1-1 0,0 1 0,0-1 0,0 1 0,5 5 0,-7-9-18,0 0 1,1 0-1,-1 0 0,0 0 0,0 0 0,0 0 0,0 0 1,0 0-1,0 0 0,1 0 0,-1 0 0,0 0 0,0 0 1,0 0-1,0 0 0,0 0 0,0 0 0,1 0 0,-1 0 1,0 0-1,0 0 0,0 0 0,0 0 0,0 0 0,0 0 0,0 0 1,1 0-1,-1-1 0,0 1 0,0 0 0,0 0 0,0 0 1,0 0-1,0 0 0,0 0 0,0 0 0,0 0 0,0-1 1,1 1-1,-1 0 0,0 0 0,0 0 0,0 0 0,0 0 1,0 0-1,0 0 0,0-1 0,0 1 0,0 0 0,0 0 1,0 0-1,0 0 0,0 0 0,0-1 0,0 1 0,0 0 1,0 0-1,0 0 0,0 0 0,-1 0 0,1-1-259,1-6-6549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50:22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50:23.8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0 334 24575,'7'-15'0,"22"-23"0,2 2 0,2 1 0,1 1 0,70-52 0,-85 70 0,-9 7 0,3-1 0,0-1 0,0 2 0,25-14 0,-35 21 0,1 0 0,-1 1 0,1 0 0,-1-1 0,1 1 0,-1 0 0,1 1 0,0-1 0,0 1 0,-1 0 0,1-1 0,0 2 0,-1-1 0,1 0 0,0 1 0,0 0 0,-1-1 0,1 1 0,-1 1 0,1-1 0,-1 1 0,4 1 0,13 12 0,-1 0 0,0 1 0,-2 1 0,20 23 0,40 38 0,-62-66 0,-1-1 0,1-1 0,1 0 0,0-1 0,0 0 0,1-1 0,0-1 0,27 7 0,-33-12 0,0 0 0,0 0 0,0-1 0,0-1 0,0 0 0,1 0 0,-1-1 0,0-1 0,0 1 0,0-2 0,0 0 0,-1 0 0,1-1 0,-1 0 0,12-7 0,-8 3 0,0 0 0,-1-2 0,0 1 0,0-2 0,-1 0 0,-1 0 0,0-1 0,0 0 0,-1-1 0,-1 0 0,0-1 0,-1 0 0,-1 0 0,8-19 0,-14 31-85,-1 1 0,1-1-1,0 1 1,0 0 0,0-1-1,0 1 1,0 0 0,0 0-1,0 0 1,0-1 0,0 1-1,1 0 1,-1 1 0,0-1-1,3-1 1,3-1-6741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50:24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735 0 24575,'0'0'0,"0"0"0,-1 133 0,-7-1 0,-23 132 0,18-197 0,-2-1 0,-3-1 0,-3 0 0,-2-2 0,-58 109 0,69-150 0,-2 0 0,0-1 0,-1-1 0,-2 0 0,-22 22 0,33-37 0,0 0 0,-1 0 0,1 0 0,-1-1 0,0 0 0,-1 0 0,1-1 0,-16 5 0,18-7 0,0 0 0,0 0 0,-1-1 0,1 0 0,0 0 0,0 0 0,-1-1 0,1 1 0,0-1 0,0 0 0,0-1 0,0 1 0,0-1 0,0 0 0,-5-3 0,-4-4 0,0 0 0,1-1 0,1 0 0,0-1 0,0-1 0,1 0 0,0 0 0,1-1 0,1 0 0,-9-16 0,0-4 0,1 0 0,2-1 0,-15-48 0,21 55 0,2 0 0,-7-55 0,13 73 0,0 1 0,0-1 0,2 1 0,-1-1 0,1 1 0,0 0 0,0-1 0,1 1 0,0 0 0,1 0 0,0 0 0,0 0 0,1 1 0,5-11 0,-5 14 0,1 0 0,-1 0 0,0 0 0,1 1 0,0 0 0,0 0 0,0 0 0,0 0 0,1 1 0,-1 0 0,1 0 0,-1 0 0,1 1 0,0-1 0,-1 1 0,1 1 0,0-1 0,0 1 0,11 1 0,10 1 0,1 1 0,45 12 0,-72-15 0,193 53 0,-111-27 0,121 20 0,-144-39-86,-30-4-169,-1 1-1,0 1 0,0 1 0,41 16 0,-43-9-6570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50:24.7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24575,'28'-1'0,"148"-4"0,0 7 0,345 50 0,-417-30-1365,-66-12-5461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50:26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150 494 24575,'-2'1'0,"0"0"0,0 0 0,1 0 0,-1 1 0,0-1 0,0 0 0,0 1 0,1-1 0,-1 1 0,1-1 0,-1 1 0,-1 3 0,-2 1 0,-10 12 0,1 1 0,1 0 0,0 1 0,2 0 0,0 1 0,2 0 0,0 1 0,-9 34 0,16-46 0,0 1 0,0-1 0,1 0 0,0 1 0,1-1 0,0 0 0,1 1 0,0-1 0,5 18 0,-4-22 0,0 0 0,0 0 0,1 0 0,0-1 0,0 1 0,1-1 0,0 1 0,-1-1 0,2 0 0,-1-1 0,1 1 0,-1-1 0,1 0 0,0 0 0,1 0 0,10 5 0,-13-7 0,0-1 0,0 0 0,0 0 0,1 0 0,-1-1 0,0 1 0,1-1 0,-1 0 0,0 0 0,1 0 0,-1 0 0,0 0 0,1-1 0,-1 1 0,0-1 0,1 0 0,-1 0 0,0 0 0,0-1 0,0 1 0,0-1 0,0 0 0,0 0 0,-1 0 0,1 0 0,0 0 0,-1 0 0,0-1 0,3-3 0,9-9 0,-1-2 0,-1 1 0,17-30 0,-22 34 0,32-57 0,56-133 0,-78 160 0,-3-1 0,-1-1 0,-3 0 0,9-78 0,-18 120 0,-1 0 0,0 0 0,1 0 0,-1 0 0,0 0 0,0 0 0,-1 0 0,1 0 0,0-1 0,-1 1 0,1 0 0,-1 0 0,0 0 0,1 0 0,-1 0 0,-2-2 0,2 4 0,1-1 0,-1 1 0,0-1 0,0 1 0,1 0 0,-1 0 0,0 0 0,0-1 0,1 1 0,-1 0 0,0 0 0,0 0 0,0 0 0,1 0 0,-1 0 0,0 0 0,0 1 0,1-1 0,-1 0 0,0 0 0,0 1 0,1-1 0,-1 0 0,0 1 0,1-1 0,-1 1 0,-1 0 0,-7 6 0,1 0 0,0 0 0,0 1 0,-10 12 0,1 0 0,0 1 0,1 0 0,1 1 0,2 1 0,0 0 0,1 1 0,-16 48 0,27-69 0,0 0 0,0 0 0,1 0 0,-1 0 0,1 0 0,0 0 0,0 0 0,0 0 0,1 0 0,-1 0 0,1 0 0,-1 0 0,1 0 0,0 0 0,0 0 0,0 0 0,1-1 0,-1 1 0,1 0 0,-1-1 0,1 1 0,0-1 0,0 1 0,0-1 0,0 0 0,0 0 0,1 0 0,-1 0 0,1-1 0,-1 1 0,1 0 0,0-1 0,0 0 0,-1 0 0,1 0 0,0 0 0,0 0 0,0 0 0,6 0 0,7 1 0,1 0 0,-1-1 0,0 0 0,1-2 0,-1 0 0,21-4 0,-22 3 0,-1-2 0,1 0 0,-1 0 0,0-2 0,0 0 0,-1 0 0,0-1 0,0-1 0,0 0 0,-1 0 0,0-2 0,-1 1 0,0-2 0,11-12 0,6-13 0,-2-1 0,-1-1 0,26-53 0,-47 82 0,16-28 0,2 0 0,32-41 0,-46 69 0,-1 0 0,1 0 0,1 0 0,-1 1 0,2 0 0,-1 1 0,1 0 0,0 1 0,0 0 0,1 0 0,0 1 0,21-7 0,-30 12 0,0-1 0,0 1 0,0-1 0,0 1 0,0 0 0,0 0 0,0 0 0,0 0 0,0 0 0,0 0 0,0 0 0,0 1 0,0-1 0,0 1 0,0 0 0,0-1 0,0 1 0,0 0 0,0 0 0,-1 0 0,1 1 0,2 1 0,-1 0 0,-1 0 0,0 0 0,0 0 0,0 0 0,-1 0 0,1 1 0,-1-1 0,1 1 0,-1-1 0,0 1 0,0 6 0,1 8 0,-1 0 0,-1 1 0,-4 35 0,-9 54 0,0-20 0,5 1 0,3 93 0,6-177 0,-1 1 0,1 0 0,0 0 0,0 0 0,1 0 0,0-1 0,0 1 0,0-1 0,0 1 0,1-1 0,0 0 0,6 8 0,0-3 0,0 0 0,1-1 0,20 15 0,-18-14 0,0-1 0,0 2 0,17 19 0,-28-29 0,-1 0 0,1-1 0,0 1 0,0-1 0,-1 1 0,1-1 0,0 1 0,0-1 0,0 1 0,0-1 0,0 0 0,0 1 0,-1-1 0,1 0 0,0 0 0,0 0 0,0 0 0,0 0 0,0 0 0,0 0 0,0 0 0,0 0 0,0 0 0,0 0 0,0-1 0,0 1 0,0 0 0,0-1 0,-1 1 0,1 0 0,0-1 0,0 0 0,0 1 0,0-1 0,-1 1 0,2-2 0,32-31 0,-26 24 0,135-158 0,148-227 0,-284 384 0,116-176 0,-122 200 0,-5 11 0,-66 186 0,3-11 0,57-165 0,2 1 0,2 0 0,-4 61 0,10-96 0,0 1 0,0 0 0,0 0 0,0-1 0,0 1 0,0 0 0,0 0 0,1 0 0,-1-1 0,1 1 0,-1 0 0,1 0 0,0-1 0,-1 1 0,2 1 0,-1-3 0,-1 0 0,1 1 0,-1-1 0,1 0 0,-1 0 0,1 0 0,-1 0 0,1 0 0,-1 0 0,1 0 0,-1 0 0,1 0 0,0 0 0,-1 0 0,1 0 0,-1 0 0,1 0 0,-1 0 0,1 0 0,-1-1 0,1 1 0,-1 0 0,1 0 0,-1-1 0,1 1 0,-1 0 0,0-1 0,1 1 0,-1-1 0,1 0 0,41-50 0,-29 33 0,-4 6 0,12-15 0,0 1 0,2 0 0,0 2 0,2 1 0,53-39 0,-76 60 0,0 1 0,0 0 0,0 0 0,0 0 0,0 0 0,0 0 0,0 0 0,0 0 0,1 1 0,-1-1 0,0 1 0,0 0 0,1-1 0,-1 1 0,0 0 0,1 0 0,-1 1 0,0-1 0,0 0 0,4 2 0,-4-1 0,0 0 0,-1 1 0,1-1 0,0 0 0,-1 1 0,1 0 0,-1-1 0,0 1 0,0 0 0,1-1 0,-1 1 0,0 0 0,0 0 0,-1 0 0,1 0 0,0 0 0,0 4 0,1 7 0,0 1 0,-1 0 0,0 0 0,-1-1 0,-3 20 0,2-27 0,0 11 0,-1-1 0,0 0 0,-2 0 0,-5 19 0,24-61 0,2-1 0,0 2 0,2 0 0,1 1 0,1 1 0,1 1 0,48-37 0,-69 58 0,0 0 0,0 0 0,0 0 0,0 0 0,0 0 0,1 0 0,-1 0 0,0 1 0,1-1 0,-1 0 0,1 1 0,-1-1 0,0 1 0,1 0 0,-1-1 0,1 1 0,-1 0 0,1 0 0,-1 0 0,1 0 0,-1 0 0,1 0 0,-1 1 0,1-1 0,1 1 0,-2 0 0,0 0 0,0 1 0,0-1 0,0 0 0,0 1 0,0-1 0,0 1 0,-1 0 0,1-1 0,0 1 0,-1-1 0,1 1 0,-1 0 0,0-1 0,0 1 0,0 0 0,0-1 0,0 3 0,-1 14 0,0 0 0,-2 0 0,-4 19 0,5-30 0,-7 27 0,6-25 0,0 0 0,1 0 0,0 0 0,0 0 0,1 0 0,0 0 0,1 1 0,0 8 0,0-17 0,0-1 0,0 0 0,1 0 0,-1 1 0,0-1 0,0 0 0,0 0 0,1 1 0,-1-1 0,0 0 0,0 0 0,1 0 0,-1 0 0,0 1 0,0-1 0,1 0 0,-1 0 0,0 0 0,1 0 0,-1 0 0,0 0 0,0 0 0,1 0 0,-1 0 0,0 0 0,1 0 0,-1 0 0,0 0 0,1 0 0,-1 0 0,0 0 0,0 0 0,1 0 0,-1 0 0,0 0 0,1 0 0,-1-1 0,0 1 0,0 0 0,1 0 0,-1 0 0,0 0 0,0-1 0,1 1 0,-1 0 0,0 0 0,0-1 0,17-12 0,-14 11 0,22-20 0,77-58 0,-92 73 0,1 0 0,-1 1 0,2 0 0,-1 1 0,0 0 0,1 0 0,24-4 0,-34 9 0,-1-1 0,1 1 0,0 0 0,0 0 0,0 0 0,0 0 0,-1 0 0,1 0 0,0 1 0,0-1 0,0 1 0,-1-1 0,1 1 0,0 0 0,-1-1 0,1 1 0,0 0 0,-1 0 0,1 0 0,-1 0 0,0 1 0,1-1 0,-1 0 0,0 1 0,0-1 0,1 1 0,-1-1 0,0 1 0,-1-1 0,1 1 0,0 0 0,0-1 0,0 4 0,2 6 0,-1 1 0,0-1 0,-1 0 0,1 19 0,1 10 0,-1-40 0,0-1 0,0 0 0,0 0 0,0 0 0,0 0 0,0 0 0,0 0 0,0 0 0,0 0 0,0-1 0,-1 1 0,1-1 0,1-1 0,-1 1 0,252-194 0,-253 195 0,0 0 0,-1 1 0,1-1 0,0 0 0,0 1 0,0-1 0,0 1 0,0-1 0,0 1 0,0-1 0,0 1 0,0 0 0,0-1 0,0 1 0,0 0 0,1 0 0,-1 0 0,0 0 0,0 0 0,0 0 0,0 0 0,0 0 0,0 0 0,0 0 0,0 1 0,2 0 0,12 22 0,-14-20 0,0-1 0,0 0 0,0 1 0,0-1 0,0 0 0,1 1 0,-1-1 0,1 0 0,0 0 0,-1 0 0,1 0 0,0-1 0,0 1 0,0 0 0,0-1 0,4 3 0,2-2 0,0-1 0,0 1 0,0-1 0,1-1 0,-1 0 0,0 0 0,0 0 0,0-1 0,10-2 0,80-21 0,-76 17 0,139-45 0,247-117 0,-404 167 0,1 0 0,-1 0 0,1 0 0,-1 0 0,1 1 0,0 0 0,5-1 0,-9 2 0,-1 0 0,1 0 0,-1 0 0,0 0 0,1 1 0,-1-1 0,0 0 0,1 0 0,-1 0 0,0 0 0,1 0 0,-1 0 0,0 1 0,1-1 0,-1 0 0,0 0 0,1 1 0,-1-1 0,0 0 0,0 0 0,1 1 0,-1-1 0,0 0 0,0 1 0,1-1 0,-1 0 0,0 1 0,0-1 0,0 0 0,0 1 0,0-1 0,0 1 0,-5 22 0,3-18 0,0-1 0,0 0 0,0-1 0,-1 1 0,1 0 0,-1-1 0,0 1 0,0-1 0,-5 4 0,9-9-68,-1 0 0,0 0-1,0-1 1,-1 1 0,1 0 0,0 0-1,-1-1 1,1 1 0,-1 0 0,0 0-1,1 0 1,-1 0 0,0 0 0,0 0-1,-1 0 1,1 0 0,0 0 0,-1 1-1,-2-4 1,-4 2-6758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8:50:27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24575,'0'0'0,"0"0"0,0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A67BA-394C-453C-B7EE-99AAAAE0BC05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59533-58B1-4887-8539-4B0CAF06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5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Cyrus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75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Cyrus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16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Cyrus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57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CB799-95E8-105D-381F-104D8565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13130-08CA-6E69-F949-58506E86E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012805-2132-DD50-DCB9-CA888E1A9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Josiah Only one cylinder for manufacturability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2BDFE-2423-384D-2168-AD7F3B800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94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Josiah Only one cylinder for manufacturability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49B04-D69C-BB17-881C-4E9096CEC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79DC3-2870-73B7-39CB-EC6C21FCB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22C26-8994-E132-4446-CADE6D68E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Josiah Only one cylinder for manufacturability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C39F-136B-89EF-589A-BAD04E4A4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3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started the project on October 14th</a:t>
            </a:r>
          </a:p>
          <a:p>
            <a:r>
              <a:rPr lang="en-US"/>
              <a:t>Cyrus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39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Mass of car: 0.159 kg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6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Cyrus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4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Josiah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2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Josiah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2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Josiah</a:t>
            </a:r>
          </a:p>
          <a:p>
            <a:r>
              <a:rPr lang="en-US"/>
              <a:t>Combined total: 104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10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Josiah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9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Josiah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38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Josiah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2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Cyrus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59533-58B1-4887-8539-4B0CAF06E4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0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236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47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25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70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63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4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8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5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7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3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929BE-7326-E348-A60D-731914447F3C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CC0A8-9718-3645-AF06-E24774CE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10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5.xml"/><Relationship Id="rId19" Type="http://schemas.openxmlformats.org/officeDocument/2006/relationships/customXml" Target="../ink/ink10.xml"/><Relationship Id="rId4" Type="http://schemas.openxmlformats.org/officeDocument/2006/relationships/customXml" Target="../ink/ink2.xml"/><Relationship Id="rId9" Type="http://schemas.openxmlformats.org/officeDocument/2006/relationships/image" Target="../media/image23.png"/><Relationship Id="rId14" Type="http://schemas.openxmlformats.org/officeDocument/2006/relationships/customXml" Target="../ink/ink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91EE-212F-6B48-141E-6EC4A6A19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803405"/>
            <a:ext cx="12191999" cy="1825096"/>
          </a:xfrm>
        </p:spPr>
        <p:txBody>
          <a:bodyPr/>
          <a:lstStyle/>
          <a:p>
            <a:pPr algn="ctr"/>
            <a:r>
              <a:rPr lang="en-US"/>
              <a:t>Stirling Engine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288EC-C9BD-6965-3121-2659EBF37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32201"/>
            <a:ext cx="12192000" cy="685800"/>
          </a:xfrm>
        </p:spPr>
        <p:txBody>
          <a:bodyPr/>
          <a:lstStyle/>
          <a:p>
            <a:pPr algn="ctr"/>
            <a:r>
              <a:rPr lang="en-US"/>
              <a:t>Josiah Farinacci and Cyrus Harris </a:t>
            </a:r>
          </a:p>
        </p:txBody>
      </p:sp>
    </p:spTree>
    <p:extLst>
      <p:ext uri="{BB962C8B-B14F-4D97-AF65-F5344CB8AC3E}">
        <p14:creationId xmlns:p14="http://schemas.microsoft.com/office/powerpoint/2010/main" val="2699204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86EE01-6D31-E371-AABF-3156F127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31" y="1332200"/>
            <a:ext cx="8582138" cy="552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CC548-84F8-FDA6-FF1F-F50739F05C5F}"/>
              </a:ext>
            </a:extLst>
          </p:cNvPr>
          <p:cNvSpPr txBox="1"/>
          <p:nvPr/>
        </p:nvSpPr>
        <p:spPr>
          <a:xfrm>
            <a:off x="1804931" y="655207"/>
            <a:ext cx="85821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/>
              <a:t>SOLIDWORKS – Stirling 3D Printed Car Engineering Drawing</a:t>
            </a:r>
          </a:p>
        </p:txBody>
      </p:sp>
    </p:spTree>
    <p:extLst>
      <p:ext uri="{BB962C8B-B14F-4D97-AF65-F5344CB8AC3E}">
        <p14:creationId xmlns:p14="http://schemas.microsoft.com/office/powerpoint/2010/main" val="76557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1B19-4BE0-B18A-EDD2-FFEF86CB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Description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BE6F75D-AD34-D755-95D0-3DF32983EF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972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4FB34-AF6A-2BAD-2193-0587ADAD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1312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Calculations and Analysis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23814-C1A9-88FD-0165-539F1D09D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36232"/>
            <a:ext cx="10433388" cy="550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2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CC0D-CA9E-13BB-FB73-3F2321E0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Transfer Rates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37B1C962-1E1D-7315-4EEC-723212D5F2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2214245"/>
            <a:ext cx="5365750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E331CE-8E78-ABD5-F2A0-BE98926C1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2214245"/>
            <a:ext cx="5365750" cy="402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2D5958-FEBE-7BAC-1899-49FCAAA152D9}"/>
              </a:ext>
            </a:extLst>
          </p:cNvPr>
          <p:cNvSpPr txBox="1"/>
          <p:nvPr/>
        </p:nvSpPr>
        <p:spPr>
          <a:xfrm>
            <a:off x="8506761" y="6297414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Wax Candle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7CC25-3353-B850-F646-04A1153130C9}"/>
              </a:ext>
            </a:extLst>
          </p:cNvPr>
          <p:cNvSpPr txBox="1"/>
          <p:nvPr/>
        </p:nvSpPr>
        <p:spPr>
          <a:xfrm>
            <a:off x="2054664" y="621073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Alcohol Lamp</a:t>
            </a:r>
          </a:p>
        </p:txBody>
      </p:sp>
    </p:spTree>
    <p:extLst>
      <p:ext uri="{BB962C8B-B14F-4D97-AF65-F5344CB8AC3E}">
        <p14:creationId xmlns:p14="http://schemas.microsoft.com/office/powerpoint/2010/main" val="201000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5F84-E3C1-4EAC-4DC9-BF35C571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</a:t>
            </a:r>
          </a:p>
        </p:txBody>
      </p:sp>
      <p:pic>
        <p:nvPicPr>
          <p:cNvPr id="4" name="IMG_3370">
            <a:hlinkClick r:id="" action="ppaction://media"/>
            <a:extLst>
              <a:ext uri="{FF2B5EF4-FFF2-40B4-BE49-F238E27FC236}">
                <a16:creationId xmlns:a16="http://schemas.microsoft.com/office/drawing/2014/main" id="{0BDFB977-C5BB-AA60-181A-72189EDD68A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335.68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9138" y="1804129"/>
            <a:ext cx="6430530" cy="4822898"/>
          </a:xfrm>
        </p:spPr>
      </p:pic>
    </p:spTree>
    <p:extLst>
      <p:ext uri="{BB962C8B-B14F-4D97-AF65-F5344CB8AC3E}">
        <p14:creationId xmlns:p14="http://schemas.microsoft.com/office/powerpoint/2010/main" val="153893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A7F86-062B-1DDF-2854-D1EE52AAA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8E22-66F3-AECD-F85B-A77E1021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Comparison - Alpha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D3B35D-7EFA-E5E7-9806-A4E78C0F3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342418"/>
              </p:ext>
            </p:extLst>
          </p:nvPr>
        </p:nvGraphicFramePr>
        <p:xfrm>
          <a:off x="685799" y="1975556"/>
          <a:ext cx="11088511" cy="4583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654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1CD7-5F30-B4AD-552A-5FA547C9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Comparison - Beta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93E06C-EBC5-3F73-3E49-CD508B146A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805412"/>
              </p:ext>
            </p:extLst>
          </p:nvPr>
        </p:nvGraphicFramePr>
        <p:xfrm>
          <a:off x="685799" y="1975556"/>
          <a:ext cx="11088511" cy="4583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930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FD82C-6DFC-96F6-54CD-02CFFACE7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9AF2-A4D0-EE47-CE84-0071925A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Comparison - Gamma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AB303B-EE82-8184-08B7-E8545A856E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743737"/>
              </p:ext>
            </p:extLst>
          </p:nvPr>
        </p:nvGraphicFramePr>
        <p:xfrm>
          <a:off x="685799" y="1975556"/>
          <a:ext cx="11088511" cy="4583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721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E326-AD0F-6CB4-6831-5F6325B1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00237-3F03-EBD1-AF60-A72E9773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  <a:p>
            <a:pPr lvl="1"/>
            <a:r>
              <a:rPr lang="en-US"/>
              <a:t>“Never give up…”  - Josiah</a:t>
            </a:r>
          </a:p>
          <a:p>
            <a:pPr lvl="1"/>
            <a:r>
              <a:rPr lang="en-US"/>
              <a:t>Ensure the syringe has an airtight connection with the test tube</a:t>
            </a:r>
          </a:p>
          <a:p>
            <a:pPr lvl="1"/>
            <a:r>
              <a:rPr lang="en-US"/>
              <a:t>Start working on the project early</a:t>
            </a:r>
          </a:p>
          <a:p>
            <a:pPr lvl="1"/>
            <a:r>
              <a:rPr lang="en-US"/>
              <a:t>Looks and size are not everything (1 Samuel 16:7)</a:t>
            </a:r>
          </a:p>
          <a:p>
            <a:pPr lvl="1"/>
            <a:r>
              <a:rPr lang="en-US"/>
              <a:t>Hard work pays off (Proverbs 22:29)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65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3D2F-50E0-4BCA-EF7E-902CF71E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5744F5-7EA2-C7C1-9EC1-B5C510C9A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092401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169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530D-C9B9-EB07-9F1F-B57E0389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3E85-DD16-4427-FEBD-261A834F7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Introduction </a:t>
            </a:r>
          </a:p>
          <a:p>
            <a:r>
              <a:rPr lang="en-US"/>
              <a:t>Design Objectives </a:t>
            </a:r>
          </a:p>
          <a:p>
            <a:r>
              <a:rPr lang="en-US"/>
              <a:t>Design Constraints </a:t>
            </a:r>
          </a:p>
          <a:p>
            <a:r>
              <a:rPr lang="en-US"/>
              <a:t>3D Print Car </a:t>
            </a:r>
          </a:p>
          <a:p>
            <a:r>
              <a:rPr lang="en-US"/>
              <a:t>Design Description </a:t>
            </a:r>
          </a:p>
          <a:p>
            <a:r>
              <a:rPr lang="en-US"/>
              <a:t>Calculations and Analysis </a:t>
            </a:r>
          </a:p>
          <a:p>
            <a:r>
              <a:rPr lang="en-US"/>
              <a:t>Demonstration </a:t>
            </a:r>
          </a:p>
          <a:p>
            <a:r>
              <a:rPr lang="en-US"/>
              <a:t>Comparison </a:t>
            </a:r>
          </a:p>
          <a:p>
            <a:r>
              <a:rPr lang="en-US"/>
              <a:t>Conclusions </a:t>
            </a:r>
          </a:p>
          <a:p>
            <a:r>
              <a:rPr lang="en-US"/>
              <a:t>Recommendations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05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37BEA-F4D8-8829-FB39-081D6A2B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92A76-8B3D-5C72-CC1D-72A6BD65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4000"/>
              <a:t>Q/A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02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1815-BA02-444C-E22B-BFC486BC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Contributions and Honor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A26C4-2049-4C65-5C94-F6F767E9D3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090557"/>
              </p:ext>
            </p:extLst>
          </p:nvPr>
        </p:nvGraphicFramePr>
        <p:xfrm>
          <a:off x="685800" y="2193924"/>
          <a:ext cx="10820400" cy="2402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198261501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382691503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4038015522"/>
                    </a:ext>
                  </a:extLst>
                </a:gridCol>
              </a:tblGrid>
              <a:tr h="8009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Cyrus Harris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Josiah Farinacci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351076"/>
                  </a:ext>
                </a:extLst>
              </a:tr>
              <a:tr h="800930">
                <a:tc>
                  <a:txBody>
                    <a:bodyPr/>
                    <a:lstStyle/>
                    <a:p>
                      <a:r>
                        <a:rPr lang="en-US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30125"/>
                  </a:ext>
                </a:extLst>
              </a:tr>
              <a:tr h="800930">
                <a:tc>
                  <a:txBody>
                    <a:bodyPr/>
                    <a:lstStyle/>
                    <a:p>
                      <a:r>
                        <a:rPr lang="en-US"/>
                        <a:t>Signature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8864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B0AE16-6293-254A-DEE8-C08BC4794BF0}"/>
                  </a:ext>
                </a:extLst>
              </p14:cNvPr>
              <p14:cNvContentPartPr/>
              <p14:nvPr/>
            </p14:nvContentPartPr>
            <p14:xfrm>
              <a:off x="4799640" y="3797640"/>
              <a:ext cx="2508480" cy="64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B0AE16-6293-254A-DEE8-C08BC4794B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3520" y="3791520"/>
                <a:ext cx="252072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39A657-DE03-FD78-45F7-318E75089213}"/>
                  </a:ext>
                </a:extLst>
              </p14:cNvPr>
              <p14:cNvContentPartPr/>
              <p14:nvPr/>
            </p14:nvContentPartPr>
            <p14:xfrm>
              <a:off x="7943616" y="3983256"/>
              <a:ext cx="299160" cy="412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39A657-DE03-FD78-45F7-318E750892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7496" y="3977131"/>
                <a:ext cx="311400" cy="424811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9FA8E40-5704-E6B8-3580-BE1D223B9E84}"/>
              </a:ext>
            </a:extLst>
          </p:cNvPr>
          <p:cNvGrpSpPr/>
          <p:nvPr/>
        </p:nvGrpSpPr>
        <p:grpSpPr>
          <a:xfrm>
            <a:off x="8233416" y="3856536"/>
            <a:ext cx="3160440" cy="707400"/>
            <a:chOff x="8233416" y="3856536"/>
            <a:chExt cx="3160440" cy="70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CEEDD2-9A59-F567-DF57-FFA80BB04E56}"/>
                    </a:ext>
                  </a:extLst>
                </p14:cNvPr>
                <p14:cNvContentPartPr/>
                <p14:nvPr/>
              </p14:nvContentPartPr>
              <p14:xfrm>
                <a:off x="8233416" y="3856536"/>
                <a:ext cx="1302120" cy="61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CEEDD2-9A59-F567-DF57-FFA80BB04E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27298" y="3850416"/>
                  <a:ext cx="1314357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2926A7-5A08-0664-4546-1CC8E6DB85FF}"/>
                    </a:ext>
                  </a:extLst>
                </p14:cNvPr>
                <p14:cNvContentPartPr/>
                <p14:nvPr/>
              </p14:nvContentPartPr>
              <p14:xfrm>
                <a:off x="8804016" y="3878856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2926A7-5A08-0664-4546-1CC8E6DB85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7896" y="387273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FAA371-DCC3-4001-CD31-2B197CD2CAC9}"/>
                    </a:ext>
                  </a:extLst>
                </p14:cNvPr>
                <p14:cNvContentPartPr/>
                <p14:nvPr/>
              </p14:nvContentPartPr>
              <p14:xfrm>
                <a:off x="9735696" y="4055976"/>
                <a:ext cx="421920" cy="120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FAA371-DCC3-4001-CD31-2B197CD2CA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29576" y="4049856"/>
                  <a:ext cx="434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D24D99-DA07-AA42-861C-F0B5BCB20AA5}"/>
                    </a:ext>
                  </a:extLst>
                </p14:cNvPr>
                <p14:cNvContentPartPr/>
                <p14:nvPr/>
              </p14:nvContentPartPr>
              <p14:xfrm>
                <a:off x="9627336" y="4124376"/>
                <a:ext cx="371160" cy="43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D24D99-DA07-AA42-861C-F0B5BCB20A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21216" y="4118256"/>
                  <a:ext cx="3834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4FD773-D329-59EE-243F-C262D35E91B6}"/>
                    </a:ext>
                  </a:extLst>
                </p14:cNvPr>
                <p14:cNvContentPartPr/>
                <p14:nvPr/>
              </p14:nvContentPartPr>
              <p14:xfrm>
                <a:off x="9709056" y="4283496"/>
                <a:ext cx="375840" cy="3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4FD773-D329-59EE-243F-C262D35E91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02936" y="4277306"/>
                  <a:ext cx="388080" cy="44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F22F0E-19A4-9A33-3BFD-46CC833AC63B}"/>
                    </a:ext>
                  </a:extLst>
                </p14:cNvPr>
                <p14:cNvContentPartPr/>
                <p14:nvPr/>
              </p14:nvContentPartPr>
              <p14:xfrm>
                <a:off x="10047456" y="4209696"/>
                <a:ext cx="1346400" cy="34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F22F0E-19A4-9A33-3BFD-46CC833AC6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41336" y="4203570"/>
                  <a:ext cx="1358640" cy="356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DE0EFD-C26C-87B5-3F3C-AE5D53308683}"/>
                    </a:ext>
                  </a:extLst>
                </p14:cNvPr>
                <p14:cNvContentPartPr/>
                <p14:nvPr/>
              </p14:nvContentPartPr>
              <p14:xfrm>
                <a:off x="11247336" y="4118616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DE0EFD-C26C-87B5-3F3C-AE5D533086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41216" y="411249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62BDE1-D835-0BEB-E215-6B4D5C14A4AC}"/>
                  </a:ext>
                </a:extLst>
              </p14:cNvPr>
              <p14:cNvContentPartPr/>
              <p14:nvPr/>
            </p14:nvContentPartPr>
            <p14:xfrm>
              <a:off x="10666296" y="404337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062BDE1-D835-0BEB-E215-6B4D5C14A4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60176" y="4037256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1272D7C-03D4-5CFE-1149-EEEC614ADF5E}"/>
              </a:ext>
            </a:extLst>
          </p:cNvPr>
          <p:cNvSpPr txBox="1"/>
          <p:nvPr/>
        </p:nvSpPr>
        <p:spPr>
          <a:xfrm>
            <a:off x="990599" y="5090160"/>
            <a:ext cx="1021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I, Cyrus Harris and Josiah Farinacci, pledge to complete this schoolwork in a manner consistent with God’s Biblical mandate, demonstrating actions of integrity, and without resorting to cheating or plagiarism”.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5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9013873-DDB8-4ED0-8ECC-C97272972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C3E96B3-6D54-4601-9711-C9F5E4608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81"/>
          <a:stretch/>
        </p:blipFill>
        <p:spPr>
          <a:xfrm>
            <a:off x="0" y="0"/>
            <a:ext cx="782955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20094-3447-17EB-E922-9DEFA9B71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6848855" cy="1293028"/>
          </a:xfrm>
        </p:spPr>
        <p:txBody>
          <a:bodyPr>
            <a:normAutofit/>
          </a:bodyPr>
          <a:lstStyle/>
          <a:p>
            <a:r>
              <a:rPr lang="en-US"/>
              <a:t>Introduction - heat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49D8B-4CA0-F16E-9BBE-F6479BFCA1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20" r="3" b="12451"/>
          <a:stretch>
            <a:fillRect/>
          </a:stretch>
        </p:blipFill>
        <p:spPr>
          <a:xfrm>
            <a:off x="8112630" y="0"/>
            <a:ext cx="4079369" cy="16306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92152-9CA6-6C95-857D-6B21084FE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848854" cy="4024125"/>
          </a:xfrm>
        </p:spPr>
        <p:txBody>
          <a:bodyPr>
            <a:normAutofit/>
          </a:bodyPr>
          <a:lstStyle/>
          <a:p>
            <a:r>
              <a:rPr lang="en-US"/>
              <a:t>Characteristics </a:t>
            </a:r>
          </a:p>
          <a:p>
            <a:pPr lvl="1"/>
            <a:r>
              <a:rPr lang="en-US"/>
              <a:t>Heat source and sink</a:t>
            </a:r>
          </a:p>
          <a:p>
            <a:pPr lvl="1"/>
            <a:r>
              <a:rPr lang="en-US"/>
              <a:t>Come in many shapes, sizes, and applications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/>
              <a:t>From cars to planes…</a:t>
            </a:r>
          </a:p>
          <a:p>
            <a:pPr lvl="1"/>
            <a:r>
              <a:rPr lang="en-US"/>
              <a:t>and power plants to trains…</a:t>
            </a:r>
          </a:p>
          <a:p>
            <a:pPr lvl="1"/>
            <a:r>
              <a:rPr lang="en-US"/>
              <a:t>The applications are endless</a:t>
            </a:r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0D9BF-DED7-BD1D-615B-3EB6837776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02" r="3" b="10660"/>
          <a:stretch>
            <a:fillRect/>
          </a:stretch>
        </p:blipFill>
        <p:spPr>
          <a:xfrm>
            <a:off x="8112631" y="1737360"/>
            <a:ext cx="4079369" cy="164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B5AE2-3F7C-66AE-4FF6-62E544EB29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3510" b="7704"/>
          <a:stretch>
            <a:fillRect/>
          </a:stretch>
        </p:blipFill>
        <p:spPr>
          <a:xfrm>
            <a:off x="8112631" y="3474720"/>
            <a:ext cx="4079369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BB88D-77A0-1937-55AF-CE67C70F98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0499" r="-3" b="17306"/>
          <a:stretch>
            <a:fillRect/>
          </a:stretch>
        </p:blipFill>
        <p:spPr>
          <a:xfrm>
            <a:off x="8112631" y="5212080"/>
            <a:ext cx="4079369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46D9-60F5-20E9-A7F0-713AB019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Design Constraints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FAEBAF-7648-8CD3-B855-CA696BF6DB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80547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025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E219-9640-7AA3-242A-380891C3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Design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090443-4AA8-07E2-C146-3614FC5A9F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65373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6474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BBFB-7795-5BB7-2C80-8ABC5EAB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Print Car – Iterations</a:t>
            </a:r>
          </a:p>
        </p:txBody>
      </p:sp>
      <p:pic>
        <p:nvPicPr>
          <p:cNvPr id="5" name="Content Placeholder 4" descr="A screenshot of a table&#10;&#10;AI-generated content may be incorrect.">
            <a:extLst>
              <a:ext uri="{FF2B5EF4-FFF2-40B4-BE49-F238E27FC236}">
                <a16:creationId xmlns:a16="http://schemas.microsoft.com/office/drawing/2014/main" id="{CC16DED9-7430-1C8C-5BFF-88B561CDF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78192" y="2003632"/>
            <a:ext cx="4128008" cy="4143765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559824-BE7D-A1BD-9D26-CF58C6A84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26" y="2034039"/>
            <a:ext cx="4667766" cy="40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6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21EA-DC21-BF73-FD66-26F5A32C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Print Car – Test 1</a:t>
            </a:r>
          </a:p>
        </p:txBody>
      </p:sp>
      <p:pic>
        <p:nvPicPr>
          <p:cNvPr id="5" name="Content Placeholder 4" descr="A black object on a wood surface&#10;&#10;AI-generated content may be incorrect.">
            <a:extLst>
              <a:ext uri="{FF2B5EF4-FFF2-40B4-BE49-F238E27FC236}">
                <a16:creationId xmlns:a16="http://schemas.microsoft.com/office/drawing/2014/main" id="{4D778E8A-0AA4-6755-FB34-AFFC3BD63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5685" y="2069314"/>
            <a:ext cx="5365750" cy="402431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830E0-5C47-57A9-E819-63EF01AAA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024" y="2057401"/>
            <a:ext cx="424422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3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F096-5D8E-1000-CEE4-7FF4938D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Print Car – Test 2</a:t>
            </a:r>
          </a:p>
        </p:txBody>
      </p:sp>
      <p:pic>
        <p:nvPicPr>
          <p:cNvPr id="5" name="Content Placeholder 4" descr="A white and red object with wheels&#10;&#10;AI-generated content may be incorrect.">
            <a:extLst>
              <a:ext uri="{FF2B5EF4-FFF2-40B4-BE49-F238E27FC236}">
                <a16:creationId xmlns:a16="http://schemas.microsoft.com/office/drawing/2014/main" id="{17FB3C92-8CCE-FC29-DAAC-9604D98BE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182" y="2057401"/>
            <a:ext cx="5365750" cy="40243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E3A8F-407B-5D2B-8513-16D879155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75" y="2040989"/>
            <a:ext cx="4040725" cy="40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9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9477-A451-08D0-E958-B2CD89D6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Print Car – Test 3</a:t>
            </a:r>
          </a:p>
        </p:txBody>
      </p:sp>
      <p:pic>
        <p:nvPicPr>
          <p:cNvPr id="5" name="Content Placeholder 4" descr="A toy on a table&#10;&#10;AI-generated content may be incorrect.">
            <a:extLst>
              <a:ext uri="{FF2B5EF4-FFF2-40B4-BE49-F238E27FC236}">
                <a16:creationId xmlns:a16="http://schemas.microsoft.com/office/drawing/2014/main" id="{0CCC5AF3-5D15-FE72-2045-56656F6F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0932" y="2057401"/>
            <a:ext cx="5365750" cy="4024313"/>
          </a:xfrm>
        </p:spPr>
      </p:pic>
      <p:pic>
        <p:nvPicPr>
          <p:cNvPr id="7" name="Picture 6" descr="A gold round object with a white cotton swab&#10;&#10;AI-generated content may be incorrect.">
            <a:extLst>
              <a:ext uri="{FF2B5EF4-FFF2-40B4-BE49-F238E27FC236}">
                <a16:creationId xmlns:a16="http://schemas.microsoft.com/office/drawing/2014/main" id="{A76BFF28-EEA3-074E-D068-AC8AB20E1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435" y="2057401"/>
            <a:ext cx="458113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919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C4B0B1848DBC4197CBF1E433ED3FBF" ma:contentTypeVersion="3" ma:contentTypeDescription="Create a new document." ma:contentTypeScope="" ma:versionID="81f40862eac9136d084fe24b8869ac8e">
  <xsd:schema xmlns:xsd="http://www.w3.org/2001/XMLSchema" xmlns:xs="http://www.w3.org/2001/XMLSchema" xmlns:p="http://schemas.microsoft.com/office/2006/metadata/properties" xmlns:ns2="e2507fff-d600-4e38-9bcb-4495b6aea773" targetNamespace="http://schemas.microsoft.com/office/2006/metadata/properties" ma:root="true" ma:fieldsID="601a91a402f44833d5492aee74f92ad1" ns2:_="">
    <xsd:import namespace="e2507fff-d600-4e38-9bcb-4495b6aea7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507fff-d600-4e38-9bcb-4495b6aea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59DBB1-D8CB-48F0-8C1E-3E4B311A4C3B}">
  <ds:schemaRefs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e2507fff-d600-4e38-9bcb-4495b6aea77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A4E526B-ABB0-45DC-BE65-4F220DAE7CD0}">
  <ds:schemaRefs>
    <ds:schemaRef ds:uri="e2507fff-d600-4e38-9bcb-4495b6aea7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6375105-25E0-458F-84D1-DB2971F0C33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af8218e-b302-4465-a993-4a39c97251b2}" enabled="0" method="" siteId="{baf8218e-b302-4465-a993-4a39c97251b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445</Words>
  <Application>Microsoft Office PowerPoint</Application>
  <PresentationFormat>Widescreen</PresentationFormat>
  <Paragraphs>144</Paragraphs>
  <Slides>21</Slides>
  <Notes>16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Century Gothic</vt:lpstr>
      <vt:lpstr>Vapor Trail</vt:lpstr>
      <vt:lpstr>Stirling Engine Final Project</vt:lpstr>
      <vt:lpstr>Summary</vt:lpstr>
      <vt:lpstr>Introduction - heat engines</vt:lpstr>
      <vt:lpstr>Design Constraints</vt:lpstr>
      <vt:lpstr>Design objectives</vt:lpstr>
      <vt:lpstr>3D Print Car – Iterations</vt:lpstr>
      <vt:lpstr>3D Print Car – Test 1</vt:lpstr>
      <vt:lpstr>3D Print Car – Test 2</vt:lpstr>
      <vt:lpstr>3D Print Car – Test 3</vt:lpstr>
      <vt:lpstr>PowerPoint Presentation</vt:lpstr>
      <vt:lpstr>Design Description</vt:lpstr>
      <vt:lpstr>Calculations and Analysis</vt:lpstr>
      <vt:lpstr>Heat Transfer Rates</vt:lpstr>
      <vt:lpstr>Demonstration</vt:lpstr>
      <vt:lpstr>Comparison - Alpha</vt:lpstr>
      <vt:lpstr>Comparison - Beta</vt:lpstr>
      <vt:lpstr>Comparison - Gamma</vt:lpstr>
      <vt:lpstr>Conclusions</vt:lpstr>
      <vt:lpstr>Recommendations</vt:lpstr>
      <vt:lpstr>Thank you!</vt:lpstr>
      <vt:lpstr>Team Contributions and Honor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Harris, Cyrus Newton</dc:creator>
  <cp:lastModifiedBy>Farinacci, Josiah</cp:lastModifiedBy>
  <cp:revision>2</cp:revision>
  <dcterms:created xsi:type="dcterms:W3CDTF">2025-12-02T13:15:58Z</dcterms:created>
  <dcterms:modified xsi:type="dcterms:W3CDTF">2025-12-12T15:34:37Z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0x0101001EC4B0B1848DBC4197CBF1E433ED3FBF</vt:lpwstr>
  </property>
</Properties>
</file>